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02" r:id="rId5"/>
    <p:sldMasterId id="2147483820" r:id="rId6"/>
  </p:sldMasterIdLst>
  <p:notesMasterIdLst>
    <p:notesMasterId r:id="rId26"/>
  </p:notesMasterIdLst>
  <p:handoutMasterIdLst>
    <p:handoutMasterId r:id="rId27"/>
  </p:handoutMasterIdLst>
  <p:sldIdLst>
    <p:sldId id="808" r:id="rId7"/>
    <p:sldId id="819" r:id="rId8"/>
    <p:sldId id="800" r:id="rId9"/>
    <p:sldId id="820" r:id="rId10"/>
    <p:sldId id="822" r:id="rId11"/>
    <p:sldId id="809" r:id="rId12"/>
    <p:sldId id="823" r:id="rId13"/>
    <p:sldId id="824" r:id="rId14"/>
    <p:sldId id="810" r:id="rId15"/>
    <p:sldId id="826" r:id="rId16"/>
    <p:sldId id="825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18" r:id="rId2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P Simplified" panose="020B0604020202020204" charset="-7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F28"/>
    <a:srgbClr val="2D3E50"/>
    <a:srgbClr val="081C2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4" autoAdjust="0"/>
    <p:restoredTop sz="94667" autoAdjust="0"/>
  </p:normalViewPr>
  <p:slideViewPr>
    <p:cSldViewPr>
      <p:cViewPr varScale="1">
        <p:scale>
          <a:sx n="150" d="100"/>
          <a:sy n="150" d="100"/>
        </p:scale>
        <p:origin x="132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696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6194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837797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7019525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 userDrawn="1"/>
        </p:nvSpPr>
        <p:spPr>
          <a:xfrm>
            <a:off x="837797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 userDrawn="1"/>
        </p:nvSpPr>
        <p:spPr>
          <a:xfrm>
            <a:off x="7019525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37797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 userDrawn="1"/>
        </p:nvSpPr>
        <p:spPr>
          <a:xfrm>
            <a:off x="7019525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 userDrawn="1"/>
        </p:nvSpPr>
        <p:spPr>
          <a:xfrm>
            <a:off x="837797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7019525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63511"/>
            <a:ext cx="5312548" cy="2706707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108306" y="1241827"/>
            <a:ext cx="1843262" cy="3432862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228255" y="1731181"/>
            <a:ext cx="1603364" cy="24096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2989156" y="1276350"/>
            <a:ext cx="3165688" cy="2518786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30174" y="1395636"/>
            <a:ext cx="2883652" cy="162566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607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6194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48387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48387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746884" y="0"/>
            <a:ext cx="3397115" cy="5143500"/>
          </a:xfrm>
          <a:custGeom>
            <a:avLst/>
            <a:gdLst>
              <a:gd name="connsiteX0" fmla="*/ 336282 w 3397115"/>
              <a:gd name="connsiteY0" fmla="*/ 0 h 5143500"/>
              <a:gd name="connsiteX1" fmla="*/ 3397115 w 3397115"/>
              <a:gd name="connsiteY1" fmla="*/ 0 h 5143500"/>
              <a:gd name="connsiteX2" fmla="*/ 3397115 w 3397115"/>
              <a:gd name="connsiteY2" fmla="*/ 5143500 h 5143500"/>
              <a:gd name="connsiteX3" fmla="*/ 336282 w 3397115"/>
              <a:gd name="connsiteY3" fmla="*/ 5143500 h 5143500"/>
              <a:gd name="connsiteX4" fmla="*/ 336282 w 3397115"/>
              <a:gd name="connsiteY4" fmla="*/ 2780270 h 5143500"/>
              <a:gd name="connsiteX5" fmla="*/ 0 w 3397115"/>
              <a:gd name="connsiteY5" fmla="*/ 2571751 h 5143500"/>
              <a:gd name="connsiteX6" fmla="*/ 336282 w 3397115"/>
              <a:gd name="connsiteY6" fmla="*/ 236323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7115" h="5143500">
                <a:moveTo>
                  <a:pt x="336282" y="0"/>
                </a:moveTo>
                <a:lnTo>
                  <a:pt x="3397115" y="0"/>
                </a:lnTo>
                <a:lnTo>
                  <a:pt x="3397115" y="5143500"/>
                </a:lnTo>
                <a:lnTo>
                  <a:pt x="336282" y="5143500"/>
                </a:lnTo>
                <a:lnTo>
                  <a:pt x="336282" y="2780270"/>
                </a:lnTo>
                <a:lnTo>
                  <a:pt x="0" y="2571751"/>
                </a:lnTo>
                <a:lnTo>
                  <a:pt x="336282" y="23632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8288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49" y="1123950"/>
            <a:ext cx="8345102" cy="2041657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9900" y="770021"/>
            <a:ext cx="44502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279900" y="337687"/>
            <a:ext cx="44502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4167739" cy="5137150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49" y="1123950"/>
            <a:ext cx="8345102" cy="2041657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0325" y="1693850"/>
            <a:ext cx="1920240" cy="1143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2" name="Group 12"/>
          <p:cNvGrpSpPr/>
          <p:nvPr userDrawn="1"/>
        </p:nvGrpSpPr>
        <p:grpSpPr>
          <a:xfrm>
            <a:off x="446675" y="1282899"/>
            <a:ext cx="1905000" cy="403331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4667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41925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41925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555574" y="1693850"/>
            <a:ext cx="1920240" cy="1143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3" name="Group 20"/>
          <p:cNvGrpSpPr/>
          <p:nvPr userDrawn="1"/>
        </p:nvGrpSpPr>
        <p:grpSpPr>
          <a:xfrm>
            <a:off x="2561925" y="1282899"/>
            <a:ext cx="1905000" cy="403331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256192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657175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2657175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54750" y="1693850"/>
            <a:ext cx="1920240" cy="1143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4" name="Group 32"/>
          <p:cNvGrpSpPr/>
          <p:nvPr userDrawn="1"/>
        </p:nvGrpSpPr>
        <p:grpSpPr>
          <a:xfrm>
            <a:off x="4667450" y="1282899"/>
            <a:ext cx="1905000" cy="403331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4667450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762700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762700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01826" y="1693850"/>
            <a:ext cx="1920240" cy="1143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5" name="Group 39"/>
          <p:cNvGrpSpPr/>
          <p:nvPr userDrawn="1"/>
        </p:nvGrpSpPr>
        <p:grpSpPr>
          <a:xfrm>
            <a:off x="6808176" y="1282899"/>
            <a:ext cx="1905000" cy="403331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6808176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6903426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6903426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8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7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6" grpId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441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1378484"/>
            <a:ext cx="4914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0" y="946150"/>
            <a:ext cx="4914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33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4700" y="1212850"/>
            <a:ext cx="2717800" cy="2717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0" y="1733550"/>
            <a:ext cx="49149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2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641158" y="1625800"/>
            <a:ext cx="1521994" cy="15219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5868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1123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1123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2787426" y="1625800"/>
            <a:ext cx="1521994" cy="15219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2136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7391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637391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4894505" y="1625800"/>
            <a:ext cx="1521994" cy="15219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19215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44470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44470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6996229" y="1625800"/>
            <a:ext cx="1521994" cy="15219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120939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846194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94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0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390525" y="1625800"/>
            <a:ext cx="1521994" cy="1521994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2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3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3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143125" y="1625800"/>
            <a:ext cx="1521994" cy="1521994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678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69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1969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3867150" y="1625800"/>
            <a:ext cx="1521994" cy="152199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9186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2094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92094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5562600" y="1625800"/>
            <a:ext cx="1521994" cy="152199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8731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1639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1639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7238115" y="1625800"/>
            <a:ext cx="1521994" cy="1521994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36282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29191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9191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286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37797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7019525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 userDrawn="1"/>
        </p:nvSpPr>
        <p:spPr>
          <a:xfrm>
            <a:off x="837797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104"/>
          <p:cNvSpPr/>
          <p:nvPr userDrawn="1"/>
        </p:nvSpPr>
        <p:spPr>
          <a:xfrm>
            <a:off x="7019525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837797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>
            <a:off x="7019525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ounded Rectangle 77"/>
          <p:cNvSpPr/>
          <p:nvPr userDrawn="1"/>
        </p:nvSpPr>
        <p:spPr>
          <a:xfrm>
            <a:off x="837797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ounded Rectangle 104"/>
          <p:cNvSpPr/>
          <p:nvPr userDrawn="1"/>
        </p:nvSpPr>
        <p:spPr>
          <a:xfrm>
            <a:off x="7019525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63511"/>
            <a:ext cx="5312548" cy="2706707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108306" y="1241827"/>
            <a:ext cx="1843262" cy="3432862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228255" y="1731181"/>
            <a:ext cx="1603364" cy="24096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2989156" y="1276350"/>
            <a:ext cx="3165688" cy="2518786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30174" y="1395636"/>
            <a:ext cx="2883652" cy="162566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329"/>
            <a:ext cx="3124200" cy="19956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124201" y="1414329"/>
            <a:ext cx="6003632" cy="19956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3421231" y="192080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08399" y="1905615"/>
            <a:ext cx="4784432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3421231" y="241840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08400" y="2403220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3421231" y="288743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808400" y="2872252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79422" y="1610646"/>
            <a:ext cx="514681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075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342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9074" y="1141657"/>
            <a:ext cx="2690261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047875" y="1141657"/>
            <a:ext cx="2690261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2575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6194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19600" y="0"/>
            <a:ext cx="4724400" cy="5143500"/>
          </a:xfrm>
          <a:custGeom>
            <a:avLst/>
            <a:gdLst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0 w 4724400"/>
              <a:gd name="connsiteY3" fmla="*/ 5143500 h 5143500"/>
              <a:gd name="connsiteX4" fmla="*/ 0 w 4724400"/>
              <a:gd name="connsiteY4" fmla="*/ 0 h 51435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2527300 w 4724400"/>
              <a:gd name="connsiteY3" fmla="*/ 5118100 h 5143500"/>
              <a:gd name="connsiteX4" fmla="*/ 0 w 4724400"/>
              <a:gd name="connsiteY4" fmla="*/ 0 h 5143500"/>
              <a:gd name="connsiteX0" fmla="*/ 0 w 4724400"/>
              <a:gd name="connsiteY0" fmla="*/ 0 h 5168900"/>
              <a:gd name="connsiteX1" fmla="*/ 4724400 w 4724400"/>
              <a:gd name="connsiteY1" fmla="*/ 0 h 5168900"/>
              <a:gd name="connsiteX2" fmla="*/ 4724400 w 4724400"/>
              <a:gd name="connsiteY2" fmla="*/ 5143500 h 5168900"/>
              <a:gd name="connsiteX3" fmla="*/ 1828800 w 4724400"/>
              <a:gd name="connsiteY3" fmla="*/ 5168900 h 5168900"/>
              <a:gd name="connsiteX4" fmla="*/ 0 w 4724400"/>
              <a:gd name="connsiteY4" fmla="*/ 0 h 51689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1828800 w 4724400"/>
              <a:gd name="connsiteY3" fmla="*/ 5121275 h 5143500"/>
              <a:gd name="connsiteX4" fmla="*/ 0 w 4724400"/>
              <a:gd name="connsiteY4" fmla="*/ 0 h 51435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1809750 w 4724400"/>
              <a:gd name="connsiteY3" fmla="*/ 5140325 h 5143500"/>
              <a:gd name="connsiteX4" fmla="*/ 0 w 47244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5143500">
                <a:moveTo>
                  <a:pt x="0" y="0"/>
                </a:moveTo>
                <a:lnTo>
                  <a:pt x="4724400" y="0"/>
                </a:lnTo>
                <a:lnTo>
                  <a:pt x="4724400" y="5143500"/>
                </a:lnTo>
                <a:lnTo>
                  <a:pt x="1809750" y="514032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41910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41910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56200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1816100 w 4572000"/>
              <a:gd name="connsiteY3" fmla="*/ 5118100 h 5143500"/>
              <a:gd name="connsiteX4" fmla="*/ 0 w 4572000"/>
              <a:gd name="connsiteY4" fmla="*/ 0 h 5143500"/>
              <a:gd name="connsiteX0" fmla="*/ 0 w 4572000"/>
              <a:gd name="connsiteY0" fmla="*/ 0 h 5156200"/>
              <a:gd name="connsiteX1" fmla="*/ 4572000 w 4572000"/>
              <a:gd name="connsiteY1" fmla="*/ 0 h 5156200"/>
              <a:gd name="connsiteX2" fmla="*/ 4572000 w 4572000"/>
              <a:gd name="connsiteY2" fmla="*/ 5143500 h 5156200"/>
              <a:gd name="connsiteX3" fmla="*/ 1816100 w 4572000"/>
              <a:gd name="connsiteY3" fmla="*/ 5156200 h 5156200"/>
              <a:gd name="connsiteX4" fmla="*/ 0 w 4572000"/>
              <a:gd name="connsiteY4" fmla="*/ 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620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1816100" y="5156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48387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48387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746884" y="0"/>
            <a:ext cx="3397115" cy="5143500"/>
          </a:xfrm>
          <a:custGeom>
            <a:avLst/>
            <a:gdLst>
              <a:gd name="connsiteX0" fmla="*/ 336282 w 3397115"/>
              <a:gd name="connsiteY0" fmla="*/ 0 h 5143500"/>
              <a:gd name="connsiteX1" fmla="*/ 3397115 w 3397115"/>
              <a:gd name="connsiteY1" fmla="*/ 0 h 5143500"/>
              <a:gd name="connsiteX2" fmla="*/ 3397115 w 3397115"/>
              <a:gd name="connsiteY2" fmla="*/ 5143500 h 5143500"/>
              <a:gd name="connsiteX3" fmla="*/ 336282 w 3397115"/>
              <a:gd name="connsiteY3" fmla="*/ 5143500 h 5143500"/>
              <a:gd name="connsiteX4" fmla="*/ 336282 w 3397115"/>
              <a:gd name="connsiteY4" fmla="*/ 2780270 h 5143500"/>
              <a:gd name="connsiteX5" fmla="*/ 0 w 3397115"/>
              <a:gd name="connsiteY5" fmla="*/ 2571751 h 5143500"/>
              <a:gd name="connsiteX6" fmla="*/ 336282 w 3397115"/>
              <a:gd name="connsiteY6" fmla="*/ 236323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7115" h="5143500">
                <a:moveTo>
                  <a:pt x="336282" y="0"/>
                </a:moveTo>
                <a:lnTo>
                  <a:pt x="3397115" y="0"/>
                </a:lnTo>
                <a:lnTo>
                  <a:pt x="3397115" y="5143500"/>
                </a:lnTo>
                <a:lnTo>
                  <a:pt x="336282" y="5143500"/>
                </a:lnTo>
                <a:lnTo>
                  <a:pt x="336282" y="2780270"/>
                </a:lnTo>
                <a:lnTo>
                  <a:pt x="0" y="2571751"/>
                </a:lnTo>
                <a:lnTo>
                  <a:pt x="336282" y="23632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8288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324098"/>
            <a:ext cx="9144000" cy="28194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400426" y="-3400429"/>
            <a:ext cx="2343152" cy="9144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216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216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38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49" y="1123950"/>
            <a:ext cx="8345102" cy="2041657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9900" y="770021"/>
            <a:ext cx="44502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279900" y="337687"/>
            <a:ext cx="44502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4167739" cy="5137150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9900" y="770021"/>
            <a:ext cx="44502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279900" y="337687"/>
            <a:ext cx="44502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4167739" cy="5137150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4915912" y="1229732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Callout 48"/>
          <p:cNvSpPr/>
          <p:nvPr userDrawn="1"/>
        </p:nvSpPr>
        <p:spPr>
          <a:xfrm rot="16200000" flipV="1">
            <a:off x="4926243" y="2696353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4973559" y="2906233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900370" y="2802907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2987506" y="3257953"/>
            <a:ext cx="1575015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987506" y="2964965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0251" y="1210575"/>
            <a:ext cx="2289486" cy="320391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ight Arrow Callout 23"/>
          <p:cNvSpPr/>
          <p:nvPr userDrawn="1"/>
        </p:nvSpPr>
        <p:spPr>
          <a:xfrm rot="5400000">
            <a:off x="2921200" y="1181467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68516" y="1273931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38"/>
          </p:nvPr>
        </p:nvSpPr>
        <p:spPr>
          <a:xfrm>
            <a:off x="5003048" y="1676670"/>
            <a:ext cx="1575015" cy="9184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5003048" y="1383682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6973466" y="2802907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41"/>
          </p:nvPr>
        </p:nvSpPr>
        <p:spPr>
          <a:xfrm>
            <a:off x="7060602" y="3257953"/>
            <a:ext cx="1575015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060602" y="2964965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4" name="Right Arrow Callout 53"/>
          <p:cNvSpPr/>
          <p:nvPr userDrawn="1"/>
        </p:nvSpPr>
        <p:spPr>
          <a:xfrm rot="5400000">
            <a:off x="6994296" y="1181467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041612" y="1273931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9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4" grpId="0" animBg="1"/>
      <p:bldP spid="25" grpId="0" animBg="1"/>
      <p:bldP spid="47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0325" y="1693850"/>
            <a:ext cx="1920240" cy="1143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2" name="Group 12"/>
          <p:cNvGrpSpPr/>
          <p:nvPr userDrawn="1"/>
        </p:nvGrpSpPr>
        <p:grpSpPr>
          <a:xfrm>
            <a:off x="446675" y="1282899"/>
            <a:ext cx="1905000" cy="403331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4667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41925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41925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555574" y="1693850"/>
            <a:ext cx="1920240" cy="1143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3" name="Group 20"/>
          <p:cNvGrpSpPr/>
          <p:nvPr userDrawn="1"/>
        </p:nvGrpSpPr>
        <p:grpSpPr>
          <a:xfrm>
            <a:off x="2561925" y="1282899"/>
            <a:ext cx="1905000" cy="403331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256192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657175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2657175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54750" y="1693850"/>
            <a:ext cx="1920240" cy="1143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4" name="Group 32"/>
          <p:cNvGrpSpPr/>
          <p:nvPr userDrawn="1"/>
        </p:nvGrpSpPr>
        <p:grpSpPr>
          <a:xfrm>
            <a:off x="4667450" y="1282899"/>
            <a:ext cx="1905000" cy="403331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4667450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762700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762700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01826" y="1693850"/>
            <a:ext cx="1920240" cy="1143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5" name="Group 39"/>
          <p:cNvGrpSpPr/>
          <p:nvPr userDrawn="1"/>
        </p:nvGrpSpPr>
        <p:grpSpPr>
          <a:xfrm>
            <a:off x="6808176" y="1282899"/>
            <a:ext cx="1905000" cy="403331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6808176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6903426" y="2913050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6903426" y="3210868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12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7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6" grpId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694047"/>
            <a:ext cx="4078224" cy="289720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56700" y="1694047"/>
            <a:ext cx="4078224" cy="289720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0249" y="1145407"/>
            <a:ext cx="407822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59105" y="1145407"/>
            <a:ext cx="4073414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56770" y="1273234"/>
            <a:ext cx="3765183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813221" y="1273234"/>
            <a:ext cx="3765183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08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46120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7175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0249" y="1145407"/>
            <a:ext cx="265176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56714" y="1273234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246120" y="1145407"/>
            <a:ext cx="26517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402585" y="1273234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087175" y="1145407"/>
            <a:ext cx="265176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243640" y="1273234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82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80283" y="1694047"/>
            <a:ext cx="1920240" cy="282982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694047"/>
            <a:ext cx="1920240" cy="282982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40266" y="1694047"/>
            <a:ext cx="1920240" cy="282982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20300" y="1694047"/>
            <a:ext cx="1920240" cy="282982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00250" y="1145407"/>
            <a:ext cx="1920239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33826" y="1273234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40266" y="1145407"/>
            <a:ext cx="1920239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673842" y="1273234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680284" y="1145407"/>
            <a:ext cx="1920239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13860" y="1273234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820301" y="1145407"/>
            <a:ext cx="1920239" cy="54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953877" y="1273234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123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3" grpId="0" animBg="1"/>
      <p:bldP spid="12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46120" y="1443789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443789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7175" y="1443789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46120" y="3251132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00249" y="3251132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087175" y="3251132"/>
            <a:ext cx="2651760" cy="1270836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249" y="1145407"/>
            <a:ext cx="2651760" cy="298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556714" y="1165951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46120" y="1145407"/>
            <a:ext cx="2651760" cy="2983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402585" y="1165951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87175" y="1145407"/>
            <a:ext cx="2651760" cy="2983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243640" y="1165951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0249" y="2952750"/>
            <a:ext cx="2651760" cy="298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56714" y="2973294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246120" y="2952750"/>
            <a:ext cx="2651760" cy="2983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3402585" y="2973294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87175" y="2952750"/>
            <a:ext cx="2651760" cy="298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243640" y="2973294"/>
            <a:ext cx="2338830" cy="2572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05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7" grpId="0" animBg="1"/>
      <p:bldP spid="8" grpId="0" animBg="1"/>
      <p:bldP spid="12" grpId="0" animBg="1"/>
      <p:bldP spid="14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80283" y="1491916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491916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40266" y="1491916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20300" y="1491916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283" y="3308785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00249" y="3308785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540266" y="3308785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820300" y="3308785"/>
            <a:ext cx="1920240" cy="1213184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0" anchor="b"/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00250" y="1145407"/>
            <a:ext cx="1920239" cy="346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3826" y="1172168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540267" y="1145407"/>
            <a:ext cx="1920239" cy="34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2673843" y="1172168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680283" y="1145407"/>
            <a:ext cx="1920239" cy="34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813859" y="1172168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6820301" y="1145407"/>
            <a:ext cx="1920239" cy="346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953877" y="1172168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00250" y="2956962"/>
            <a:ext cx="1920239" cy="3465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533826" y="2983723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2540267" y="2956962"/>
            <a:ext cx="1920239" cy="3465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673843" y="2983723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4680283" y="2956962"/>
            <a:ext cx="1920239" cy="346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4813859" y="2983723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820301" y="2956962"/>
            <a:ext cx="1920239" cy="34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rtl="0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6953877" y="2983723"/>
            <a:ext cx="1653086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06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3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55496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55496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2339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0170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4678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3560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616952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52339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570170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04678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093560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616952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" cy="18013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28800" y="1799604"/>
            <a:ext cx="1828800" cy="18013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657600" y="0"/>
            <a:ext cx="1828800" cy="18013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86400" y="1799604"/>
            <a:ext cx="1828800" cy="18013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1828800" cy="18013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36576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03922"/>
            <a:ext cx="1828800" cy="1797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57600" y="1803922"/>
            <a:ext cx="1828800" cy="179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15200" y="1803922"/>
            <a:ext cx="1828800" cy="1797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0"/>
            <a:ext cx="1828800" cy="179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86400" y="0"/>
            <a:ext cx="1828800" cy="179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889613" y="248878"/>
            <a:ext cx="170899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889613" y="438614"/>
            <a:ext cx="1708994" cy="11818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3908" y="2041626"/>
            <a:ext cx="170899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908" y="2231362"/>
            <a:ext cx="1708994" cy="11818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544118" y="248878"/>
            <a:ext cx="170899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544118" y="438614"/>
            <a:ext cx="1708994" cy="11818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18413" y="2041626"/>
            <a:ext cx="170899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18413" y="2231362"/>
            <a:ext cx="1708994" cy="11818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74192" y="2041626"/>
            <a:ext cx="170899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74192" y="2231362"/>
            <a:ext cx="1708994" cy="118186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4285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Timelin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8940" y="3036570"/>
            <a:ext cx="1358901" cy="98298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801622" y="1657350"/>
            <a:ext cx="1358901" cy="98298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194304" y="3036570"/>
            <a:ext cx="1358901" cy="98298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586986" y="1657350"/>
            <a:ext cx="1358901" cy="98298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9668" y="3036570"/>
            <a:ext cx="1358901" cy="98298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372350" y="1657350"/>
            <a:ext cx="1358901" cy="98298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45720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00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7564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1378484"/>
            <a:ext cx="4914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0" y="946150"/>
            <a:ext cx="4914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33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4700" y="1212850"/>
            <a:ext cx="2717800" cy="2717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0" y="1733550"/>
            <a:ext cx="49149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6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3857568" y="1257100"/>
            <a:ext cx="1396866" cy="13968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72025" y="1371557"/>
            <a:ext cx="1167952" cy="116795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368891" y="1461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368891" y="1742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2" name="Oval 61"/>
          <p:cNvSpPr/>
          <p:nvPr userDrawn="1"/>
        </p:nvSpPr>
        <p:spPr>
          <a:xfrm>
            <a:off x="3857568" y="2976012"/>
            <a:ext cx="1396866" cy="139686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972025" y="3090469"/>
            <a:ext cx="1167952" cy="116795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Oval 63"/>
          <p:cNvSpPr/>
          <p:nvPr userDrawn="1"/>
        </p:nvSpPr>
        <p:spPr>
          <a:xfrm>
            <a:off x="2563930" y="2116556"/>
            <a:ext cx="1396866" cy="139686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678387" y="2231013"/>
            <a:ext cx="1167952" cy="116795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Oval 65"/>
          <p:cNvSpPr/>
          <p:nvPr userDrawn="1"/>
        </p:nvSpPr>
        <p:spPr>
          <a:xfrm>
            <a:off x="5153612" y="2116556"/>
            <a:ext cx="1396866" cy="13968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268069" y="2231013"/>
            <a:ext cx="1167952" cy="116795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53983" y="3626967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953983" y="3907918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7409" y="2538664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7409" y="2819615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664935" y="2538664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64935" y="2819615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98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641158" y="1625800"/>
            <a:ext cx="1521994" cy="15219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5868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1123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1123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2787426" y="1625800"/>
            <a:ext cx="1521994" cy="15219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2136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7391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637391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4894505" y="1625800"/>
            <a:ext cx="1521994" cy="15219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19215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44470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44470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6996229" y="1625800"/>
            <a:ext cx="1521994" cy="15219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120939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846194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94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089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390525" y="1625800"/>
            <a:ext cx="1521994" cy="1521994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2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3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3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143125" y="1625800"/>
            <a:ext cx="1521994" cy="1521994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678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69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1969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3867150" y="1625800"/>
            <a:ext cx="1521994" cy="152199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9186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2094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92094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5562600" y="1625800"/>
            <a:ext cx="1521994" cy="152199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8731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1639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1639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7238115" y="1625800"/>
            <a:ext cx="1521994" cy="1521994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36282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29191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9191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60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837797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7019525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 userDrawn="1"/>
        </p:nvSpPr>
        <p:spPr>
          <a:xfrm>
            <a:off x="837797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 userDrawn="1"/>
        </p:nvSpPr>
        <p:spPr>
          <a:xfrm>
            <a:off x="7019525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37797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 userDrawn="1"/>
        </p:nvSpPr>
        <p:spPr>
          <a:xfrm>
            <a:off x="7019525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 userDrawn="1"/>
        </p:nvSpPr>
        <p:spPr>
          <a:xfrm>
            <a:off x="837797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7019525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25053"/>
            <a:ext cx="9144000" cy="32184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6400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62219" y="1219400"/>
            <a:ext cx="1411224" cy="14112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14770" y="1219400"/>
            <a:ext cx="1411224" cy="14112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138495" y="1219400"/>
            <a:ext cx="1411224" cy="14112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57289" y="1219400"/>
            <a:ext cx="1411224" cy="14112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609754" y="1219400"/>
            <a:ext cx="1411224" cy="14112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3838" y="2823520"/>
            <a:ext cx="1513088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3838" y="3104471"/>
            <a:ext cx="1513088" cy="2335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087562" y="2823520"/>
            <a:ext cx="1513088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087562" y="3104471"/>
            <a:ext cx="1513088" cy="2335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811287" y="2823520"/>
            <a:ext cx="1513088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811287" y="3104471"/>
            <a:ext cx="1513088" cy="2335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558822" y="2823520"/>
            <a:ext cx="1513088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58822" y="3104471"/>
            <a:ext cx="1513088" cy="2335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06357" y="2823520"/>
            <a:ext cx="1513088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06357" y="3104471"/>
            <a:ext cx="1513088" cy="23353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945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383286" y="11525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087690" y="11525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792093" y="11525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200900" y="11525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5496497" y="11525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83286" y="29054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2087690" y="29054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92093" y="29054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200900" y="29054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5496497" y="2905425"/>
            <a:ext cx="1552194" cy="1621155"/>
          </a:xfrm>
          <a:prstGeom prst="roundRect">
            <a:avLst>
              <a:gd name="adj" fmla="val 8342"/>
            </a:avLst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953" y="1270961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68357" y="1270961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72760" y="1270961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481567" y="1270961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5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77164" y="1270961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4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3953" y="3033486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368357" y="3033486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072760" y="3033486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81567" y="3033486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5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777164" y="3033486"/>
            <a:ext cx="990860" cy="9931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4"/>
            </a:solidFill>
          </a:ln>
          <a:effectLst/>
        </p:spPr>
        <p:txBody>
          <a:bodyPr lIns="0" tIns="91440" rIns="0" bIns="91440" anchor="b"/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2392" y="2337474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2392" y="2555933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87689" y="2337474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87689" y="2555933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831199" y="2337474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831199" y="2555933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493288" y="2337474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493288" y="2555933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17026" y="2337474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7217026" y="2555933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22392" y="4085450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22392" y="4303909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2087689" y="4085450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2087689" y="4303909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831199" y="4085450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831199" y="4303909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5493288" y="4085450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493288" y="4303909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217026" y="4085450"/>
            <a:ext cx="1513088" cy="200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here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7217026" y="4303909"/>
            <a:ext cx="1513088" cy="1585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23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2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822960" bIns="0" anchor="ctr"/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52578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52578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9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571750"/>
            <a:ext cx="9144000" cy="19526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6250" y="1138966"/>
            <a:ext cx="1823140" cy="3395388"/>
            <a:chOff x="6140449" y="1116114"/>
            <a:chExt cx="1927226" cy="3589236"/>
          </a:xfrm>
        </p:grpSpPr>
        <p:sp>
          <p:nvSpPr>
            <p:cNvPr id="15" name="Rectangle 14"/>
            <p:cNvSpPr/>
            <p:nvPr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060" y="1622736"/>
            <a:ext cx="1585860" cy="23832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18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608387" y="1056575"/>
            <a:ext cx="1927226" cy="3589236"/>
            <a:chOff x="6140449" y="1116114"/>
            <a:chExt cx="1927226" cy="358923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1569236"/>
            <a:ext cx="1676400" cy="251936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5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63511"/>
            <a:ext cx="5312548" cy="2706707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108306" y="1241827"/>
            <a:ext cx="1843262" cy="3432862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228255" y="1731181"/>
            <a:ext cx="1603364" cy="24096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0"/>
          <p:cNvGrpSpPr/>
          <p:nvPr userDrawn="1"/>
        </p:nvGrpSpPr>
        <p:grpSpPr>
          <a:xfrm>
            <a:off x="4351627" y="1104700"/>
            <a:ext cx="4400683" cy="3501414"/>
            <a:chOff x="2094899" y="1081795"/>
            <a:chExt cx="4400683" cy="3501414"/>
          </a:xfrm>
        </p:grpSpPr>
        <p:sp>
          <p:nvSpPr>
            <p:cNvPr id="18" name="Rectangle 17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39596" y="1270523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48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2989156" y="1276350"/>
            <a:ext cx="3165688" cy="2518786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30174" y="1395636"/>
            <a:ext cx="2883652" cy="162566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00"/>
          <p:cNvGrpSpPr/>
          <p:nvPr userDrawn="1"/>
        </p:nvGrpSpPr>
        <p:grpSpPr>
          <a:xfrm>
            <a:off x="384678" y="1152825"/>
            <a:ext cx="3882522" cy="2030568"/>
            <a:chOff x="2844800" y="1304396"/>
            <a:chExt cx="2803525" cy="1466250"/>
          </a:xfrm>
        </p:grpSpPr>
        <p:grpSp>
          <p:nvGrpSpPr>
            <p:cNvPr id="21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04650" y="1258353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76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30082" y="1324635"/>
            <a:ext cx="4100032" cy="3011150"/>
            <a:chOff x="-228600" y="1301750"/>
            <a:chExt cx="4279900" cy="3143250"/>
          </a:xfrm>
        </p:grpSpPr>
        <p:grpSp>
          <p:nvGrpSpPr>
            <p:cNvPr id="6" name="Group 5"/>
            <p:cNvGrpSpPr/>
            <p:nvPr/>
          </p:nvGrpSpPr>
          <p:grpSpPr>
            <a:xfrm>
              <a:off x="-228600" y="1301750"/>
              <a:ext cx="4279900" cy="3143250"/>
              <a:chOff x="-228600" y="1301750"/>
              <a:chExt cx="4279900" cy="314325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-228600" y="1301750"/>
                <a:ext cx="4279900" cy="3143250"/>
              </a:xfrm>
              <a:prstGeom prst="roundRect">
                <a:avLst>
                  <a:gd name="adj" fmla="val 5354"/>
                </a:avLst>
              </a:prstGeom>
              <a:solidFill>
                <a:schemeClr val="tx2">
                  <a:lumMod val="50000"/>
                  <a:lumOff val="50000"/>
                  <a:shade val="30000"/>
                  <a:satMod val="1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3307" y="1499394"/>
                <a:ext cx="3419475" cy="274796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839184" y="2540000"/>
              <a:ext cx="92075" cy="66675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132063" y="2723356"/>
              <a:ext cx="300038" cy="3000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 flipV="1">
              <a:off x="253307" y="1499394"/>
              <a:ext cx="3419856" cy="2747962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082702" y="1513972"/>
            <a:ext cx="3276132" cy="26324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1378484"/>
            <a:ext cx="4914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0" y="946150"/>
            <a:ext cx="4914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33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4700" y="1212850"/>
            <a:ext cx="2717800" cy="2717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0" y="1733550"/>
            <a:ext cx="49149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525"/>
            <a:ext cx="9143999" cy="273367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266750" y="1323675"/>
            <a:ext cx="2057400" cy="3238100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28422" y="1323275"/>
            <a:ext cx="4815578" cy="78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343400" y="2142425"/>
            <a:ext cx="4800599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343400" y="2961575"/>
            <a:ext cx="4800599" cy="781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343400" y="3780725"/>
            <a:ext cx="4800599" cy="781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550708" y="1559777"/>
            <a:ext cx="360468" cy="36335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555461" y="2357469"/>
            <a:ext cx="350962" cy="35096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537759" y="3167317"/>
            <a:ext cx="386366" cy="36956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553875" y="3980750"/>
            <a:ext cx="354135" cy="381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47903" y="1627989"/>
            <a:ext cx="3406030" cy="4202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42633" y="1422037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/>
          </p:nvPr>
        </p:nvSpPr>
        <p:spPr>
          <a:xfrm>
            <a:off x="5047903" y="2473502"/>
            <a:ext cx="3406030" cy="3600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42633" y="2267550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047903" y="3313914"/>
            <a:ext cx="3406030" cy="34809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5042633" y="3107962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5047903" y="4133064"/>
            <a:ext cx="3406030" cy="35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42633" y="3927112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1323275"/>
            <a:ext cx="2266750" cy="3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/>
          </p:nvPr>
        </p:nvSpPr>
        <p:spPr>
          <a:xfrm>
            <a:off x="129718" y="2443254"/>
            <a:ext cx="2007314" cy="18056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/>
          </p:nvPr>
        </p:nvSpPr>
        <p:spPr>
          <a:xfrm>
            <a:off x="126908" y="1695363"/>
            <a:ext cx="2012935" cy="639561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42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 animBg="1"/>
      <p:bldP spid="26" grpId="0" animBg="1"/>
      <p:bldP spid="27" grpId="0" animBg="1"/>
      <p:bldP spid="34" grpId="0" animBg="1"/>
      <p:bldP spid="37" grpId="0" animBg="1"/>
      <p:bldP spid="38" grpId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329"/>
            <a:ext cx="3124200" cy="19956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124201" y="1414329"/>
            <a:ext cx="6003632" cy="19956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3421231" y="192080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08399" y="1905615"/>
            <a:ext cx="4784432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3421231" y="241840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08400" y="2403220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3421231" y="288743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808400" y="2872252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79422" y="1610646"/>
            <a:ext cx="514681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408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948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641158" y="1625800"/>
            <a:ext cx="1521994" cy="15219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5868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1123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1123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2787426" y="1625800"/>
            <a:ext cx="1521994" cy="15219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2136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7391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637391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4894505" y="1625800"/>
            <a:ext cx="1521994" cy="15219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19215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44470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44470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6996229" y="1625800"/>
            <a:ext cx="1521994" cy="15219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120939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846194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94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0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390525" y="1625800"/>
            <a:ext cx="1521994" cy="1521994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2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3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3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143125" y="1625800"/>
            <a:ext cx="1521994" cy="1521994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678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69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1969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3867150" y="1625800"/>
            <a:ext cx="1521994" cy="152199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9186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2094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92094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5562600" y="1625800"/>
            <a:ext cx="1521994" cy="152199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8731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1639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1639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7238115" y="1625800"/>
            <a:ext cx="1521994" cy="1521994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36282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29191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9191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386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NUL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image" Target="../media/image1.gi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81755"/>
            <a:ext cx="622807" cy="593186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49702"/>
            <a:ext cx="1066800" cy="457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704" r:id="rId3"/>
    <p:sldLayoutId id="2147483701" r:id="rId4"/>
    <p:sldLayoutId id="2147483671" r:id="rId5"/>
    <p:sldLayoutId id="2147483720" r:id="rId6"/>
    <p:sldLayoutId id="2147483699" r:id="rId7"/>
    <p:sldLayoutId id="2147483707" r:id="rId8"/>
    <p:sldLayoutId id="2147483709" r:id="rId9"/>
    <p:sldLayoutId id="2147483696" r:id="rId10"/>
    <p:sldLayoutId id="2147483708" r:id="rId11"/>
    <p:sldLayoutId id="2147483717" r:id="rId12"/>
    <p:sldLayoutId id="214748371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fld id="{6C5AF65D-6854-49AF-ABC5-48B5BA0EA842}" type="slidenum">
              <a:rPr lang="en-US" sz="1000" smtClean="0">
                <a:solidFill>
                  <a:srgbClr val="262626">
                    <a:lumMod val="50000"/>
                    <a:lumOff val="50000"/>
                  </a:srgbClr>
                </a:solidFill>
                <a:latin typeface="HP Simplified"/>
                <a:cs typeface="HP Simplified"/>
              </a:rPr>
              <a:pPr algn="ctr"/>
              <a:t>‹#›</a:t>
            </a:fld>
            <a:endParaRPr lang="en-US" sz="1000" dirty="0" smtClean="0">
              <a:solidFill>
                <a:srgbClr val="262626">
                  <a:lumMod val="50000"/>
                  <a:lumOff val="50000"/>
                </a:srgbClr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81755"/>
            <a:ext cx="622807" cy="593186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49702"/>
            <a:ext cx="1066800" cy="4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81755"/>
            <a:ext cx="622807" cy="593186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49702"/>
            <a:ext cx="1066800" cy="4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Freeform 21"/>
          <p:cNvSpPr/>
          <p:nvPr/>
        </p:nvSpPr>
        <p:spPr>
          <a:xfrm rot="990375">
            <a:off x="2414846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990375">
            <a:off x="1578513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657600" y="1793030"/>
            <a:ext cx="5413218" cy="2999128"/>
          </a:xfrm>
          <a:custGeom>
            <a:avLst/>
            <a:gdLst>
              <a:gd name="connsiteX0" fmla="*/ 458441 w 5413218"/>
              <a:gd name="connsiteY0" fmla="*/ 0 h 1547050"/>
              <a:gd name="connsiteX1" fmla="*/ 5413218 w 5413218"/>
              <a:gd name="connsiteY1" fmla="*/ 0 h 1547050"/>
              <a:gd name="connsiteX2" fmla="*/ 5413218 w 5413218"/>
              <a:gd name="connsiteY2" fmla="*/ 1547050 h 1547050"/>
              <a:gd name="connsiteX3" fmla="*/ 0 w 5413218"/>
              <a:gd name="connsiteY3" fmla="*/ 1547050 h 15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218" h="1547050">
                <a:moveTo>
                  <a:pt x="458441" y="0"/>
                </a:moveTo>
                <a:lnTo>
                  <a:pt x="5413218" y="0"/>
                </a:lnTo>
                <a:lnTo>
                  <a:pt x="5413218" y="1547050"/>
                </a:lnTo>
                <a:lnTo>
                  <a:pt x="0" y="154705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990375">
            <a:off x="3291783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38600" y="1846573"/>
            <a:ext cx="4876800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VSF IS</a:t>
            </a:r>
          </a:p>
          <a:p>
            <a:pPr algn="ctr"/>
            <a:r>
              <a:rPr lang="lt-LT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- Kvietimas teikti paraiškas, </a:t>
            </a:r>
          </a:p>
          <a:p>
            <a:pPr algn="ctr"/>
            <a:r>
              <a:rPr lang="lt-LT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- Paraiškų rengimas, pateikimas, koregavimas, </a:t>
            </a:r>
          </a:p>
          <a:p>
            <a:pPr algn="ctr"/>
            <a:r>
              <a:rPr lang="lt-LT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- Pirkimo dokumentų ir sutarčių pateikimas,</a:t>
            </a:r>
          </a:p>
          <a:p>
            <a:pPr algn="ctr"/>
            <a:r>
              <a:rPr lang="lt-LT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- Mokėjimo prašymų pateikimas</a:t>
            </a:r>
            <a:endParaRPr lang="en-US" sz="2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78" y="278502"/>
            <a:ext cx="2895600" cy="1241221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8" y="133350"/>
            <a:ext cx="152009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349"/>
            <a:ext cx="7239000" cy="44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550"/>
            <a:ext cx="8534400" cy="29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>
            <a:fillRect/>
          </a:stretch>
        </p:blipFill>
        <p:spPr>
          <a:xfrm>
            <a:off x="228600" y="209550"/>
            <a:ext cx="8915400" cy="4951175"/>
          </a:xfrm>
        </p:spPr>
      </p:pic>
    </p:spTree>
    <p:extLst>
      <p:ext uri="{BB962C8B-B14F-4D97-AF65-F5344CB8AC3E}">
        <p14:creationId xmlns:p14="http://schemas.microsoft.com/office/powerpoint/2010/main" val="24570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1373"/>
          <a:stretch>
            <a:fillRect/>
          </a:stretch>
        </p:blipFill>
        <p:spPr>
          <a:xfrm>
            <a:off x="685800" y="438150"/>
            <a:ext cx="8428453" cy="4648200"/>
          </a:xfrm>
        </p:spPr>
      </p:pic>
    </p:spTree>
    <p:extLst>
      <p:ext uri="{BB962C8B-B14F-4D97-AF65-F5344CB8AC3E}">
        <p14:creationId xmlns:p14="http://schemas.microsoft.com/office/powerpoint/2010/main" val="698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651"/>
          <a:stretch>
            <a:fillRect/>
          </a:stretch>
        </p:blipFill>
        <p:spPr>
          <a:xfrm>
            <a:off x="685800" y="438150"/>
            <a:ext cx="8413376" cy="4648200"/>
          </a:xfrm>
        </p:spPr>
      </p:pic>
    </p:spTree>
    <p:extLst>
      <p:ext uri="{BB962C8B-B14F-4D97-AF65-F5344CB8AC3E}">
        <p14:creationId xmlns:p14="http://schemas.microsoft.com/office/powerpoint/2010/main" val="2880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>
            <a:fillRect/>
          </a:stretch>
        </p:blipFill>
        <p:spPr>
          <a:xfrm>
            <a:off x="685801" y="361950"/>
            <a:ext cx="8394440" cy="4724400"/>
          </a:xfrm>
        </p:spPr>
      </p:pic>
    </p:spTree>
    <p:extLst>
      <p:ext uri="{BB962C8B-B14F-4D97-AF65-F5344CB8AC3E}">
        <p14:creationId xmlns:p14="http://schemas.microsoft.com/office/powerpoint/2010/main" val="19189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r="7713"/>
          <a:stretch>
            <a:fillRect/>
          </a:stretch>
        </p:blipFill>
        <p:spPr>
          <a:xfrm>
            <a:off x="1143000" y="361950"/>
            <a:ext cx="7957446" cy="4724400"/>
          </a:xfrm>
        </p:spPr>
      </p:pic>
    </p:spTree>
    <p:extLst>
      <p:ext uri="{BB962C8B-B14F-4D97-AF65-F5344CB8AC3E}">
        <p14:creationId xmlns:p14="http://schemas.microsoft.com/office/powerpoint/2010/main" val="34182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773"/>
          <a:stretch>
            <a:fillRect/>
          </a:stretch>
        </p:blipFill>
        <p:spPr>
          <a:xfrm>
            <a:off x="914400" y="514350"/>
            <a:ext cx="8153400" cy="4580861"/>
          </a:xfrm>
        </p:spPr>
      </p:pic>
    </p:spTree>
    <p:extLst>
      <p:ext uri="{BB962C8B-B14F-4D97-AF65-F5344CB8AC3E}">
        <p14:creationId xmlns:p14="http://schemas.microsoft.com/office/powerpoint/2010/main" val="3727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6314"/>
          <a:stretch>
            <a:fillRect/>
          </a:stretch>
        </p:blipFill>
        <p:spPr>
          <a:xfrm>
            <a:off x="1371600" y="285750"/>
            <a:ext cx="7732059" cy="4800600"/>
          </a:xfrm>
        </p:spPr>
      </p:pic>
    </p:spTree>
    <p:extLst>
      <p:ext uri="{BB962C8B-B14F-4D97-AF65-F5344CB8AC3E}">
        <p14:creationId xmlns:p14="http://schemas.microsoft.com/office/powerpoint/2010/main" val="36562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>
          <a:xfrm>
            <a:off x="1277547" y="285750"/>
            <a:ext cx="7848600" cy="4800599"/>
          </a:xfrm>
        </p:spPr>
      </p:pic>
    </p:spTree>
    <p:extLst>
      <p:ext uri="{BB962C8B-B14F-4D97-AF65-F5344CB8AC3E}">
        <p14:creationId xmlns:p14="http://schemas.microsoft.com/office/powerpoint/2010/main" val="26175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</a:rPr>
              <a:t>KODĖL </a:t>
            </a:r>
            <a:r>
              <a:rPr lang="lt-LT" b="1" dirty="0" smtClean="0">
                <a:solidFill>
                  <a:srgbClr val="FF0000"/>
                </a:solidFill>
              </a:rPr>
              <a:t>MUMS VISIEMS </a:t>
            </a:r>
            <a:r>
              <a:rPr lang="lt-LT" b="1" dirty="0" smtClean="0">
                <a:solidFill>
                  <a:schemeClr val="tx1"/>
                </a:solidFill>
              </a:rPr>
              <a:t>REIKALINGA VSF IS???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794000" y="2142711"/>
            <a:ext cx="695773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794000" y="3457989"/>
            <a:ext cx="695773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5"/>
          <p:cNvGrpSpPr/>
          <p:nvPr/>
        </p:nvGrpSpPr>
        <p:grpSpPr>
          <a:xfrm>
            <a:off x="2914014" y="1199014"/>
            <a:ext cx="2718648" cy="774878"/>
            <a:chOff x="1686226" y="1143000"/>
            <a:chExt cx="2925502" cy="1600200"/>
          </a:xfrm>
        </p:grpSpPr>
        <p:sp>
          <p:nvSpPr>
            <p:cNvPr id="7" name="Rectangle 6"/>
            <p:cNvSpPr/>
            <p:nvPr/>
          </p:nvSpPr>
          <p:spPr>
            <a:xfrm>
              <a:off x="1686226" y="1143000"/>
              <a:ext cx="2925502" cy="1152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Europos Komisijos reikalavimas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rot="16200000" flipH="1">
              <a:off x="1728899" y="2252472"/>
              <a:ext cx="448056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106"/>
          <p:cNvGrpSpPr/>
          <p:nvPr/>
        </p:nvGrpSpPr>
        <p:grpSpPr>
          <a:xfrm flipH="1" flipV="1">
            <a:off x="3511338" y="1852745"/>
            <a:ext cx="2718648" cy="774878"/>
            <a:chOff x="1686226" y="2895600"/>
            <a:chExt cx="2925502" cy="1600200"/>
          </a:xfrm>
        </p:grpSpPr>
        <p:sp>
          <p:nvSpPr>
            <p:cNvPr id="10" name="Rectangle 9"/>
            <p:cNvSpPr/>
            <p:nvPr/>
          </p:nvSpPr>
          <p:spPr>
            <a:xfrm flipV="1">
              <a:off x="1686226" y="3343655"/>
              <a:ext cx="2925502" cy="11521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lt-LT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alyviai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rot="5400000" flipH="1" flipV="1">
              <a:off x="1728899" y="2852928"/>
              <a:ext cx="448056" cy="533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07"/>
          <p:cNvGrpSpPr/>
          <p:nvPr/>
        </p:nvGrpSpPr>
        <p:grpSpPr>
          <a:xfrm flipH="1">
            <a:off x="2906396" y="2506475"/>
            <a:ext cx="2726266" cy="774878"/>
            <a:chOff x="4572000" y="1143000"/>
            <a:chExt cx="2933700" cy="1600200"/>
          </a:xfrm>
        </p:grpSpPr>
        <p:sp>
          <p:nvSpPr>
            <p:cNvPr id="13" name="Rectangle 12"/>
            <p:cNvSpPr/>
            <p:nvPr/>
          </p:nvSpPr>
          <p:spPr>
            <a:xfrm flipH="1">
              <a:off x="4572000" y="1143000"/>
              <a:ext cx="2933700" cy="11521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Vienodos i</a:t>
              </a:r>
              <a:r>
                <a:rPr kumimoji="0" lang="lt-LT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nformacijos</a:t>
              </a:r>
              <a:r>
                <a:rPr kumimoji="0" lang="lt-L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mainai/ valdymas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 rot="5400000">
              <a:off x="7014972" y="2252472"/>
              <a:ext cx="448056" cy="53340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08"/>
          <p:cNvGrpSpPr/>
          <p:nvPr/>
        </p:nvGrpSpPr>
        <p:grpSpPr>
          <a:xfrm flipV="1">
            <a:off x="3511339" y="3160190"/>
            <a:ext cx="2726267" cy="774878"/>
            <a:chOff x="4572000" y="2895600"/>
            <a:chExt cx="2933701" cy="1600200"/>
          </a:xfrm>
        </p:grpSpPr>
        <p:sp>
          <p:nvSpPr>
            <p:cNvPr id="16" name="Rectangle 15"/>
            <p:cNvSpPr/>
            <p:nvPr/>
          </p:nvSpPr>
          <p:spPr>
            <a:xfrm flipH="1" flipV="1">
              <a:off x="4572000" y="3343656"/>
              <a:ext cx="2933701" cy="1152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Atsisakome popierinių dokumentų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rot="16200000" flipV="1">
              <a:off x="7014972" y="2852928"/>
              <a:ext cx="448056" cy="5334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07"/>
          <p:cNvGrpSpPr/>
          <p:nvPr/>
        </p:nvGrpSpPr>
        <p:grpSpPr>
          <a:xfrm flipH="1">
            <a:off x="2906396" y="3816172"/>
            <a:ext cx="2726266" cy="774878"/>
            <a:chOff x="4572000" y="1143000"/>
            <a:chExt cx="2933700" cy="1600200"/>
          </a:xfrm>
        </p:grpSpPr>
        <p:sp>
          <p:nvSpPr>
            <p:cNvPr id="19" name="Rectangle 18"/>
            <p:cNvSpPr/>
            <p:nvPr/>
          </p:nvSpPr>
          <p:spPr>
            <a:xfrm flipH="1">
              <a:off x="4572000" y="1143000"/>
              <a:ext cx="2933700" cy="1152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Auditai</a:t>
              </a: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rot="5400000">
              <a:off x="7014972" y="2252472"/>
              <a:ext cx="448056" cy="5334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5660111" y="4087467"/>
            <a:ext cx="649250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60111" y="2792067"/>
            <a:ext cx="649250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60111" y="1470162"/>
            <a:ext cx="649250" cy="0"/>
          </a:xfrm>
          <a:prstGeom prst="line">
            <a:avLst/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343650" y="1115019"/>
            <a:ext cx="697970" cy="697970"/>
            <a:chOff x="6343650" y="1115019"/>
            <a:chExt cx="697970" cy="697970"/>
          </a:xfrm>
        </p:grpSpPr>
        <p:sp>
          <p:nvSpPr>
            <p:cNvPr id="24" name="Oval 23"/>
            <p:cNvSpPr/>
            <p:nvPr/>
          </p:nvSpPr>
          <p:spPr>
            <a:xfrm rot="16200000">
              <a:off x="6343650" y="1115019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6485662" y="1279731"/>
              <a:ext cx="413946" cy="368546"/>
              <a:chOff x="381000" y="2038350"/>
              <a:chExt cx="1968501" cy="1752601"/>
            </a:xfrm>
            <a:solidFill>
              <a:schemeClr val="bg1"/>
            </a:solidFill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1366838" y="2038350"/>
                <a:ext cx="341313" cy="341313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3" y="1"/>
                  </a:cxn>
                  <a:cxn ang="0">
                    <a:pos x="138" y="5"/>
                  </a:cxn>
                  <a:cxn ang="0">
                    <a:pos x="153" y="10"/>
                  </a:cxn>
                  <a:cxn ang="0">
                    <a:pos x="166" y="17"/>
                  </a:cxn>
                  <a:cxn ang="0">
                    <a:pos x="178" y="26"/>
                  </a:cxn>
                  <a:cxn ang="0">
                    <a:pos x="188" y="37"/>
                  </a:cxn>
                  <a:cxn ang="0">
                    <a:pos x="197" y="49"/>
                  </a:cxn>
                  <a:cxn ang="0">
                    <a:pos x="204" y="62"/>
                  </a:cxn>
                  <a:cxn ang="0">
                    <a:pos x="210" y="76"/>
                  </a:cxn>
                  <a:cxn ang="0">
                    <a:pos x="213" y="92"/>
                  </a:cxn>
                  <a:cxn ang="0">
                    <a:pos x="215" y="108"/>
                  </a:cxn>
                  <a:cxn ang="0">
                    <a:pos x="213" y="124"/>
                  </a:cxn>
                  <a:cxn ang="0">
                    <a:pos x="210" y="139"/>
                  </a:cxn>
                  <a:cxn ang="0">
                    <a:pos x="204" y="153"/>
                  </a:cxn>
                  <a:cxn ang="0">
                    <a:pos x="197" y="166"/>
                  </a:cxn>
                  <a:cxn ang="0">
                    <a:pos x="188" y="178"/>
                  </a:cxn>
                  <a:cxn ang="0">
                    <a:pos x="178" y="189"/>
                  </a:cxn>
                  <a:cxn ang="0">
                    <a:pos x="166" y="198"/>
                  </a:cxn>
                  <a:cxn ang="0">
                    <a:pos x="153" y="205"/>
                  </a:cxn>
                  <a:cxn ang="0">
                    <a:pos x="138" y="211"/>
                  </a:cxn>
                  <a:cxn ang="0">
                    <a:pos x="123" y="214"/>
                  </a:cxn>
                  <a:cxn ang="0">
                    <a:pos x="107" y="215"/>
                  </a:cxn>
                  <a:cxn ang="0">
                    <a:pos x="91" y="214"/>
                  </a:cxn>
                  <a:cxn ang="0">
                    <a:pos x="76" y="211"/>
                  </a:cxn>
                  <a:cxn ang="0">
                    <a:pos x="62" y="205"/>
                  </a:cxn>
                  <a:cxn ang="0">
                    <a:pos x="48" y="198"/>
                  </a:cxn>
                  <a:cxn ang="0">
                    <a:pos x="36" y="189"/>
                  </a:cxn>
                  <a:cxn ang="0">
                    <a:pos x="26" y="178"/>
                  </a:cxn>
                  <a:cxn ang="0">
                    <a:pos x="17" y="166"/>
                  </a:cxn>
                  <a:cxn ang="0">
                    <a:pos x="10" y="153"/>
                  </a:cxn>
                  <a:cxn ang="0">
                    <a:pos x="4" y="139"/>
                  </a:cxn>
                  <a:cxn ang="0">
                    <a:pos x="1" y="124"/>
                  </a:cxn>
                  <a:cxn ang="0">
                    <a:pos x="0" y="108"/>
                  </a:cxn>
                  <a:cxn ang="0">
                    <a:pos x="1" y="92"/>
                  </a:cxn>
                  <a:cxn ang="0">
                    <a:pos x="4" y="76"/>
                  </a:cxn>
                  <a:cxn ang="0">
                    <a:pos x="10" y="62"/>
                  </a:cxn>
                  <a:cxn ang="0">
                    <a:pos x="17" y="49"/>
                  </a:cxn>
                  <a:cxn ang="0">
                    <a:pos x="26" y="37"/>
                  </a:cxn>
                  <a:cxn ang="0">
                    <a:pos x="36" y="26"/>
                  </a:cxn>
                  <a:cxn ang="0">
                    <a:pos x="48" y="17"/>
                  </a:cxn>
                  <a:cxn ang="0">
                    <a:pos x="62" y="10"/>
                  </a:cxn>
                  <a:cxn ang="0">
                    <a:pos x="76" y="5"/>
                  </a:cxn>
                  <a:cxn ang="0">
                    <a:pos x="91" y="1"/>
                  </a:cxn>
                  <a:cxn ang="0">
                    <a:pos x="107" y="0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23" y="1"/>
                    </a:lnTo>
                    <a:lnTo>
                      <a:pt x="138" y="5"/>
                    </a:lnTo>
                    <a:lnTo>
                      <a:pt x="153" y="10"/>
                    </a:lnTo>
                    <a:lnTo>
                      <a:pt x="166" y="17"/>
                    </a:lnTo>
                    <a:lnTo>
                      <a:pt x="178" y="26"/>
                    </a:lnTo>
                    <a:lnTo>
                      <a:pt x="188" y="37"/>
                    </a:lnTo>
                    <a:lnTo>
                      <a:pt x="197" y="49"/>
                    </a:lnTo>
                    <a:lnTo>
                      <a:pt x="204" y="62"/>
                    </a:lnTo>
                    <a:lnTo>
                      <a:pt x="210" y="76"/>
                    </a:lnTo>
                    <a:lnTo>
                      <a:pt x="213" y="92"/>
                    </a:lnTo>
                    <a:lnTo>
                      <a:pt x="215" y="108"/>
                    </a:lnTo>
                    <a:lnTo>
                      <a:pt x="213" y="124"/>
                    </a:lnTo>
                    <a:lnTo>
                      <a:pt x="210" y="139"/>
                    </a:lnTo>
                    <a:lnTo>
                      <a:pt x="204" y="153"/>
                    </a:lnTo>
                    <a:lnTo>
                      <a:pt x="197" y="166"/>
                    </a:lnTo>
                    <a:lnTo>
                      <a:pt x="188" y="178"/>
                    </a:lnTo>
                    <a:lnTo>
                      <a:pt x="178" y="189"/>
                    </a:lnTo>
                    <a:lnTo>
                      <a:pt x="166" y="198"/>
                    </a:lnTo>
                    <a:lnTo>
                      <a:pt x="153" y="205"/>
                    </a:lnTo>
                    <a:lnTo>
                      <a:pt x="138" y="211"/>
                    </a:lnTo>
                    <a:lnTo>
                      <a:pt x="123" y="214"/>
                    </a:lnTo>
                    <a:lnTo>
                      <a:pt x="107" y="215"/>
                    </a:lnTo>
                    <a:lnTo>
                      <a:pt x="91" y="214"/>
                    </a:lnTo>
                    <a:lnTo>
                      <a:pt x="76" y="211"/>
                    </a:lnTo>
                    <a:lnTo>
                      <a:pt x="62" y="205"/>
                    </a:lnTo>
                    <a:lnTo>
                      <a:pt x="48" y="198"/>
                    </a:lnTo>
                    <a:lnTo>
                      <a:pt x="36" y="189"/>
                    </a:lnTo>
                    <a:lnTo>
                      <a:pt x="26" y="178"/>
                    </a:lnTo>
                    <a:lnTo>
                      <a:pt x="17" y="166"/>
                    </a:lnTo>
                    <a:lnTo>
                      <a:pt x="10" y="153"/>
                    </a:lnTo>
                    <a:lnTo>
                      <a:pt x="4" y="139"/>
                    </a:lnTo>
                    <a:lnTo>
                      <a:pt x="1" y="124"/>
                    </a:lnTo>
                    <a:lnTo>
                      <a:pt x="0" y="108"/>
                    </a:lnTo>
                    <a:lnTo>
                      <a:pt x="1" y="92"/>
                    </a:lnTo>
                    <a:lnTo>
                      <a:pt x="4" y="76"/>
                    </a:lnTo>
                    <a:lnTo>
                      <a:pt x="10" y="62"/>
                    </a:lnTo>
                    <a:lnTo>
                      <a:pt x="17" y="49"/>
                    </a:lnTo>
                    <a:lnTo>
                      <a:pt x="26" y="37"/>
                    </a:lnTo>
                    <a:lnTo>
                      <a:pt x="36" y="26"/>
                    </a:lnTo>
                    <a:lnTo>
                      <a:pt x="48" y="17"/>
                    </a:lnTo>
                    <a:lnTo>
                      <a:pt x="62" y="10"/>
                    </a:lnTo>
                    <a:lnTo>
                      <a:pt x="76" y="5"/>
                    </a:lnTo>
                    <a:lnTo>
                      <a:pt x="91" y="1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1395413" y="3195638"/>
                <a:ext cx="954088" cy="595313"/>
              </a:xfrm>
              <a:custGeom>
                <a:avLst/>
                <a:gdLst/>
                <a:ahLst/>
                <a:cxnLst>
                  <a:cxn ang="0">
                    <a:pos x="431" y="0"/>
                  </a:cxn>
                  <a:cxn ang="0">
                    <a:pos x="568" y="0"/>
                  </a:cxn>
                  <a:cxn ang="0">
                    <a:pos x="575" y="1"/>
                  </a:cxn>
                  <a:cxn ang="0">
                    <a:pos x="582" y="3"/>
                  </a:cxn>
                  <a:cxn ang="0">
                    <a:pos x="588" y="7"/>
                  </a:cxn>
                  <a:cxn ang="0">
                    <a:pos x="593" y="12"/>
                  </a:cxn>
                  <a:cxn ang="0">
                    <a:pos x="597" y="18"/>
                  </a:cxn>
                  <a:cxn ang="0">
                    <a:pos x="600" y="25"/>
                  </a:cxn>
                  <a:cxn ang="0">
                    <a:pos x="601" y="32"/>
                  </a:cxn>
                  <a:cxn ang="0">
                    <a:pos x="601" y="343"/>
                  </a:cxn>
                  <a:cxn ang="0">
                    <a:pos x="600" y="350"/>
                  </a:cxn>
                  <a:cxn ang="0">
                    <a:pos x="597" y="357"/>
                  </a:cxn>
                  <a:cxn ang="0">
                    <a:pos x="593" y="363"/>
                  </a:cxn>
                  <a:cxn ang="0">
                    <a:pos x="588" y="368"/>
                  </a:cxn>
                  <a:cxn ang="0">
                    <a:pos x="582" y="372"/>
                  </a:cxn>
                  <a:cxn ang="0">
                    <a:pos x="575" y="374"/>
                  </a:cxn>
                  <a:cxn ang="0">
                    <a:pos x="568" y="375"/>
                  </a:cxn>
                  <a:cxn ang="0">
                    <a:pos x="33" y="375"/>
                  </a:cxn>
                  <a:cxn ang="0">
                    <a:pos x="26" y="374"/>
                  </a:cxn>
                  <a:cxn ang="0">
                    <a:pos x="19" y="372"/>
                  </a:cxn>
                  <a:cxn ang="0">
                    <a:pos x="13" y="368"/>
                  </a:cxn>
                  <a:cxn ang="0">
                    <a:pos x="7" y="363"/>
                  </a:cxn>
                  <a:cxn ang="0">
                    <a:pos x="4" y="357"/>
                  </a:cxn>
                  <a:cxn ang="0">
                    <a:pos x="1" y="350"/>
                  </a:cxn>
                  <a:cxn ang="0">
                    <a:pos x="0" y="343"/>
                  </a:cxn>
                  <a:cxn ang="0">
                    <a:pos x="0" y="267"/>
                  </a:cxn>
                  <a:cxn ang="0">
                    <a:pos x="1" y="260"/>
                  </a:cxn>
                  <a:cxn ang="0">
                    <a:pos x="4" y="253"/>
                  </a:cxn>
                  <a:cxn ang="0">
                    <a:pos x="7" y="247"/>
                  </a:cxn>
                  <a:cxn ang="0">
                    <a:pos x="13" y="242"/>
                  </a:cxn>
                  <a:cxn ang="0">
                    <a:pos x="19" y="238"/>
                  </a:cxn>
                  <a:cxn ang="0">
                    <a:pos x="26" y="236"/>
                  </a:cxn>
                  <a:cxn ang="0">
                    <a:pos x="33" y="235"/>
                  </a:cxn>
                  <a:cxn ang="0">
                    <a:pos x="194" y="235"/>
                  </a:cxn>
                  <a:cxn ang="0">
                    <a:pos x="194" y="150"/>
                  </a:cxn>
                  <a:cxn ang="0">
                    <a:pos x="195" y="143"/>
                  </a:cxn>
                  <a:cxn ang="0">
                    <a:pos x="198" y="136"/>
                  </a:cxn>
                  <a:cxn ang="0">
                    <a:pos x="202" y="130"/>
                  </a:cxn>
                  <a:cxn ang="0">
                    <a:pos x="207" y="125"/>
                  </a:cxn>
                  <a:cxn ang="0">
                    <a:pos x="213" y="121"/>
                  </a:cxn>
                  <a:cxn ang="0">
                    <a:pos x="220" y="118"/>
                  </a:cxn>
                  <a:cxn ang="0">
                    <a:pos x="227" y="117"/>
                  </a:cxn>
                  <a:cxn ang="0">
                    <a:pos x="398" y="117"/>
                  </a:cxn>
                  <a:cxn ang="0">
                    <a:pos x="398" y="32"/>
                  </a:cxn>
                  <a:cxn ang="0">
                    <a:pos x="399" y="25"/>
                  </a:cxn>
                  <a:cxn ang="0">
                    <a:pos x="401" y="18"/>
                  </a:cxn>
                  <a:cxn ang="0">
                    <a:pos x="405" y="12"/>
                  </a:cxn>
                  <a:cxn ang="0">
                    <a:pos x="410" y="7"/>
                  </a:cxn>
                  <a:cxn ang="0">
                    <a:pos x="416" y="3"/>
                  </a:cxn>
                  <a:cxn ang="0">
                    <a:pos x="423" y="1"/>
                  </a:cxn>
                  <a:cxn ang="0">
                    <a:pos x="431" y="0"/>
                  </a:cxn>
                </a:cxnLst>
                <a:rect l="0" t="0" r="r" b="b"/>
                <a:pathLst>
                  <a:path w="601" h="375">
                    <a:moveTo>
                      <a:pt x="431" y="0"/>
                    </a:moveTo>
                    <a:lnTo>
                      <a:pt x="568" y="0"/>
                    </a:lnTo>
                    <a:lnTo>
                      <a:pt x="575" y="1"/>
                    </a:lnTo>
                    <a:lnTo>
                      <a:pt x="582" y="3"/>
                    </a:lnTo>
                    <a:lnTo>
                      <a:pt x="588" y="7"/>
                    </a:lnTo>
                    <a:lnTo>
                      <a:pt x="593" y="12"/>
                    </a:lnTo>
                    <a:lnTo>
                      <a:pt x="597" y="18"/>
                    </a:lnTo>
                    <a:lnTo>
                      <a:pt x="600" y="25"/>
                    </a:lnTo>
                    <a:lnTo>
                      <a:pt x="601" y="32"/>
                    </a:lnTo>
                    <a:lnTo>
                      <a:pt x="601" y="343"/>
                    </a:lnTo>
                    <a:lnTo>
                      <a:pt x="600" y="350"/>
                    </a:lnTo>
                    <a:lnTo>
                      <a:pt x="597" y="357"/>
                    </a:lnTo>
                    <a:lnTo>
                      <a:pt x="593" y="363"/>
                    </a:lnTo>
                    <a:lnTo>
                      <a:pt x="588" y="368"/>
                    </a:lnTo>
                    <a:lnTo>
                      <a:pt x="582" y="372"/>
                    </a:lnTo>
                    <a:lnTo>
                      <a:pt x="575" y="374"/>
                    </a:lnTo>
                    <a:lnTo>
                      <a:pt x="568" y="375"/>
                    </a:lnTo>
                    <a:lnTo>
                      <a:pt x="33" y="375"/>
                    </a:lnTo>
                    <a:lnTo>
                      <a:pt x="26" y="374"/>
                    </a:lnTo>
                    <a:lnTo>
                      <a:pt x="19" y="372"/>
                    </a:lnTo>
                    <a:lnTo>
                      <a:pt x="13" y="368"/>
                    </a:lnTo>
                    <a:lnTo>
                      <a:pt x="7" y="363"/>
                    </a:lnTo>
                    <a:lnTo>
                      <a:pt x="4" y="357"/>
                    </a:lnTo>
                    <a:lnTo>
                      <a:pt x="1" y="350"/>
                    </a:lnTo>
                    <a:lnTo>
                      <a:pt x="0" y="343"/>
                    </a:lnTo>
                    <a:lnTo>
                      <a:pt x="0" y="267"/>
                    </a:lnTo>
                    <a:lnTo>
                      <a:pt x="1" y="260"/>
                    </a:lnTo>
                    <a:lnTo>
                      <a:pt x="4" y="253"/>
                    </a:lnTo>
                    <a:lnTo>
                      <a:pt x="7" y="247"/>
                    </a:lnTo>
                    <a:lnTo>
                      <a:pt x="13" y="242"/>
                    </a:lnTo>
                    <a:lnTo>
                      <a:pt x="19" y="238"/>
                    </a:lnTo>
                    <a:lnTo>
                      <a:pt x="26" y="236"/>
                    </a:lnTo>
                    <a:lnTo>
                      <a:pt x="33" y="235"/>
                    </a:lnTo>
                    <a:lnTo>
                      <a:pt x="194" y="235"/>
                    </a:lnTo>
                    <a:lnTo>
                      <a:pt x="194" y="150"/>
                    </a:lnTo>
                    <a:lnTo>
                      <a:pt x="195" y="143"/>
                    </a:lnTo>
                    <a:lnTo>
                      <a:pt x="198" y="136"/>
                    </a:lnTo>
                    <a:lnTo>
                      <a:pt x="202" y="130"/>
                    </a:lnTo>
                    <a:lnTo>
                      <a:pt x="207" y="125"/>
                    </a:lnTo>
                    <a:lnTo>
                      <a:pt x="213" y="121"/>
                    </a:lnTo>
                    <a:lnTo>
                      <a:pt x="220" y="118"/>
                    </a:lnTo>
                    <a:lnTo>
                      <a:pt x="227" y="117"/>
                    </a:lnTo>
                    <a:lnTo>
                      <a:pt x="398" y="117"/>
                    </a:lnTo>
                    <a:lnTo>
                      <a:pt x="398" y="32"/>
                    </a:lnTo>
                    <a:lnTo>
                      <a:pt x="399" y="25"/>
                    </a:lnTo>
                    <a:lnTo>
                      <a:pt x="401" y="18"/>
                    </a:lnTo>
                    <a:lnTo>
                      <a:pt x="405" y="12"/>
                    </a:lnTo>
                    <a:lnTo>
                      <a:pt x="410" y="7"/>
                    </a:lnTo>
                    <a:lnTo>
                      <a:pt x="416" y="3"/>
                    </a:lnTo>
                    <a:lnTo>
                      <a:pt x="423" y="1"/>
                    </a:lnTo>
                    <a:lnTo>
                      <a:pt x="4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381000" y="2717800"/>
                <a:ext cx="506413" cy="45402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05" y="1"/>
                  </a:cxn>
                  <a:cxn ang="0">
                    <a:pos x="112" y="4"/>
                  </a:cxn>
                  <a:cxn ang="0">
                    <a:pos x="302" y="106"/>
                  </a:cxn>
                  <a:cxn ang="0">
                    <a:pos x="308" y="111"/>
                  </a:cxn>
                  <a:cxn ang="0">
                    <a:pos x="313" y="116"/>
                  </a:cxn>
                  <a:cxn ang="0">
                    <a:pos x="317" y="122"/>
                  </a:cxn>
                  <a:cxn ang="0">
                    <a:pos x="319" y="129"/>
                  </a:cxn>
                  <a:cxn ang="0">
                    <a:pos x="319" y="136"/>
                  </a:cxn>
                  <a:cxn ang="0">
                    <a:pos x="318" y="143"/>
                  </a:cxn>
                  <a:cxn ang="0">
                    <a:pos x="315" y="150"/>
                  </a:cxn>
                  <a:cxn ang="0">
                    <a:pos x="251" y="269"/>
                  </a:cxn>
                  <a:cxn ang="0">
                    <a:pos x="247" y="275"/>
                  </a:cxn>
                  <a:cxn ang="0">
                    <a:pos x="241" y="280"/>
                  </a:cxn>
                  <a:cxn ang="0">
                    <a:pos x="235" y="284"/>
                  </a:cxn>
                  <a:cxn ang="0">
                    <a:pos x="228" y="286"/>
                  </a:cxn>
                  <a:cxn ang="0">
                    <a:pos x="221" y="286"/>
                  </a:cxn>
                  <a:cxn ang="0">
                    <a:pos x="214" y="285"/>
                  </a:cxn>
                  <a:cxn ang="0">
                    <a:pos x="207" y="282"/>
                  </a:cxn>
                  <a:cxn ang="0">
                    <a:pos x="17" y="180"/>
                  </a:cxn>
                  <a:cxn ang="0">
                    <a:pos x="11" y="176"/>
                  </a:cxn>
                  <a:cxn ang="0">
                    <a:pos x="6" y="170"/>
                  </a:cxn>
                  <a:cxn ang="0">
                    <a:pos x="3" y="164"/>
                  </a:cxn>
                  <a:cxn ang="0">
                    <a:pos x="1" y="157"/>
                  </a:cxn>
                  <a:cxn ang="0">
                    <a:pos x="0" y="150"/>
                  </a:cxn>
                  <a:cxn ang="0">
                    <a:pos x="1" y="143"/>
                  </a:cxn>
                  <a:cxn ang="0">
                    <a:pos x="4" y="136"/>
                  </a:cxn>
                  <a:cxn ang="0">
                    <a:pos x="68" y="17"/>
                  </a:cxn>
                  <a:cxn ang="0">
                    <a:pos x="72" y="11"/>
                  </a:cxn>
                  <a:cxn ang="0">
                    <a:pos x="78" y="6"/>
                  </a:cxn>
                  <a:cxn ang="0">
                    <a:pos x="84" y="2"/>
                  </a:cxn>
                  <a:cxn ang="0">
                    <a:pos x="91" y="0"/>
                  </a:cxn>
                  <a:cxn ang="0">
                    <a:pos x="98" y="0"/>
                  </a:cxn>
                </a:cxnLst>
                <a:rect l="0" t="0" r="r" b="b"/>
                <a:pathLst>
                  <a:path w="319" h="286">
                    <a:moveTo>
                      <a:pt x="98" y="0"/>
                    </a:moveTo>
                    <a:lnTo>
                      <a:pt x="105" y="1"/>
                    </a:lnTo>
                    <a:lnTo>
                      <a:pt x="112" y="4"/>
                    </a:lnTo>
                    <a:lnTo>
                      <a:pt x="302" y="106"/>
                    </a:lnTo>
                    <a:lnTo>
                      <a:pt x="308" y="111"/>
                    </a:lnTo>
                    <a:lnTo>
                      <a:pt x="313" y="116"/>
                    </a:lnTo>
                    <a:lnTo>
                      <a:pt x="317" y="122"/>
                    </a:lnTo>
                    <a:lnTo>
                      <a:pt x="319" y="129"/>
                    </a:lnTo>
                    <a:lnTo>
                      <a:pt x="319" y="136"/>
                    </a:lnTo>
                    <a:lnTo>
                      <a:pt x="318" y="143"/>
                    </a:lnTo>
                    <a:lnTo>
                      <a:pt x="315" y="150"/>
                    </a:lnTo>
                    <a:lnTo>
                      <a:pt x="251" y="269"/>
                    </a:lnTo>
                    <a:lnTo>
                      <a:pt x="247" y="275"/>
                    </a:lnTo>
                    <a:lnTo>
                      <a:pt x="241" y="280"/>
                    </a:lnTo>
                    <a:lnTo>
                      <a:pt x="235" y="284"/>
                    </a:lnTo>
                    <a:lnTo>
                      <a:pt x="228" y="286"/>
                    </a:lnTo>
                    <a:lnTo>
                      <a:pt x="221" y="286"/>
                    </a:lnTo>
                    <a:lnTo>
                      <a:pt x="214" y="285"/>
                    </a:lnTo>
                    <a:lnTo>
                      <a:pt x="207" y="282"/>
                    </a:lnTo>
                    <a:lnTo>
                      <a:pt x="17" y="180"/>
                    </a:lnTo>
                    <a:lnTo>
                      <a:pt x="11" y="176"/>
                    </a:lnTo>
                    <a:lnTo>
                      <a:pt x="6" y="170"/>
                    </a:lnTo>
                    <a:lnTo>
                      <a:pt x="3" y="164"/>
                    </a:lnTo>
                    <a:lnTo>
                      <a:pt x="1" y="157"/>
                    </a:lnTo>
                    <a:lnTo>
                      <a:pt x="0" y="150"/>
                    </a:lnTo>
                    <a:lnTo>
                      <a:pt x="1" y="143"/>
                    </a:lnTo>
                    <a:lnTo>
                      <a:pt x="4" y="136"/>
                    </a:lnTo>
                    <a:lnTo>
                      <a:pt x="68" y="17"/>
                    </a:lnTo>
                    <a:lnTo>
                      <a:pt x="72" y="11"/>
                    </a:lnTo>
                    <a:lnTo>
                      <a:pt x="78" y="6"/>
                    </a:lnTo>
                    <a:lnTo>
                      <a:pt x="84" y="2"/>
                    </a:lnTo>
                    <a:lnTo>
                      <a:pt x="91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779463" y="2965450"/>
                <a:ext cx="368300" cy="647700"/>
              </a:xfrm>
              <a:custGeom>
                <a:avLst/>
                <a:gdLst/>
                <a:ahLst/>
                <a:cxnLst>
                  <a:cxn ang="0">
                    <a:pos x="232" y="43"/>
                  </a:cxn>
                  <a:cxn ang="0">
                    <a:pos x="232" y="230"/>
                  </a:cxn>
                  <a:cxn ang="0">
                    <a:pos x="232" y="232"/>
                  </a:cxn>
                  <a:cxn ang="0">
                    <a:pos x="231" y="233"/>
                  </a:cxn>
                  <a:cxn ang="0">
                    <a:pos x="231" y="236"/>
                  </a:cxn>
                  <a:cxn ang="0">
                    <a:pos x="230" y="238"/>
                  </a:cxn>
                  <a:cxn ang="0">
                    <a:pos x="230" y="238"/>
                  </a:cxn>
                  <a:cxn ang="0">
                    <a:pos x="230" y="240"/>
                  </a:cxn>
                  <a:cxn ang="0">
                    <a:pos x="229" y="241"/>
                  </a:cxn>
                  <a:cxn ang="0">
                    <a:pos x="229" y="243"/>
                  </a:cxn>
                  <a:cxn ang="0">
                    <a:pos x="229" y="243"/>
                  </a:cxn>
                  <a:cxn ang="0">
                    <a:pos x="228" y="244"/>
                  </a:cxn>
                  <a:cxn ang="0">
                    <a:pos x="228" y="245"/>
                  </a:cxn>
                  <a:cxn ang="0">
                    <a:pos x="227" y="246"/>
                  </a:cxn>
                  <a:cxn ang="0">
                    <a:pos x="226" y="247"/>
                  </a:cxn>
                  <a:cxn ang="0">
                    <a:pos x="226" y="249"/>
                  </a:cxn>
                  <a:cxn ang="0">
                    <a:pos x="225" y="250"/>
                  </a:cxn>
                  <a:cxn ang="0">
                    <a:pos x="224" y="251"/>
                  </a:cxn>
                  <a:cxn ang="0">
                    <a:pos x="224" y="252"/>
                  </a:cxn>
                  <a:cxn ang="0">
                    <a:pos x="223" y="253"/>
                  </a:cxn>
                  <a:cxn ang="0">
                    <a:pos x="223" y="254"/>
                  </a:cxn>
                  <a:cxn ang="0">
                    <a:pos x="222" y="254"/>
                  </a:cxn>
                  <a:cxn ang="0">
                    <a:pos x="221" y="255"/>
                  </a:cxn>
                  <a:cxn ang="0">
                    <a:pos x="220" y="257"/>
                  </a:cxn>
                  <a:cxn ang="0">
                    <a:pos x="220" y="257"/>
                  </a:cxn>
                  <a:cxn ang="0">
                    <a:pos x="218" y="258"/>
                  </a:cxn>
                  <a:cxn ang="0">
                    <a:pos x="83" y="394"/>
                  </a:cxn>
                  <a:cxn ang="0">
                    <a:pos x="67" y="404"/>
                  </a:cxn>
                  <a:cxn ang="0">
                    <a:pos x="49" y="408"/>
                  </a:cxn>
                  <a:cxn ang="0">
                    <a:pos x="31" y="404"/>
                  </a:cxn>
                  <a:cxn ang="0">
                    <a:pos x="15" y="394"/>
                  </a:cxn>
                  <a:cxn ang="0">
                    <a:pos x="4" y="377"/>
                  </a:cxn>
                  <a:cxn ang="0">
                    <a:pos x="0" y="359"/>
                  </a:cxn>
                  <a:cxn ang="0">
                    <a:pos x="4" y="340"/>
                  </a:cxn>
                  <a:cxn ang="0">
                    <a:pos x="15" y="324"/>
                  </a:cxn>
                  <a:cxn ang="0">
                    <a:pos x="135" y="11"/>
                  </a:cxn>
                  <a:cxn ang="0">
                    <a:pos x="136" y="0"/>
                  </a:cxn>
                </a:cxnLst>
                <a:rect l="0" t="0" r="r" b="b"/>
                <a:pathLst>
                  <a:path w="232" h="408">
                    <a:moveTo>
                      <a:pt x="136" y="0"/>
                    </a:moveTo>
                    <a:lnTo>
                      <a:pt x="232" y="43"/>
                    </a:lnTo>
                    <a:lnTo>
                      <a:pt x="232" y="229"/>
                    </a:lnTo>
                    <a:lnTo>
                      <a:pt x="232" y="230"/>
                    </a:lnTo>
                    <a:lnTo>
                      <a:pt x="232" y="231"/>
                    </a:lnTo>
                    <a:lnTo>
                      <a:pt x="232" y="232"/>
                    </a:lnTo>
                    <a:lnTo>
                      <a:pt x="232" y="233"/>
                    </a:lnTo>
                    <a:lnTo>
                      <a:pt x="231" y="233"/>
                    </a:lnTo>
                    <a:lnTo>
                      <a:pt x="231" y="236"/>
                    </a:lnTo>
                    <a:lnTo>
                      <a:pt x="231" y="236"/>
                    </a:lnTo>
                    <a:lnTo>
                      <a:pt x="230" y="238"/>
                    </a:lnTo>
                    <a:lnTo>
                      <a:pt x="230" y="238"/>
                    </a:lnTo>
                    <a:lnTo>
                      <a:pt x="230" y="238"/>
                    </a:lnTo>
                    <a:lnTo>
                      <a:pt x="230" y="238"/>
                    </a:lnTo>
                    <a:lnTo>
                      <a:pt x="230" y="240"/>
                    </a:lnTo>
                    <a:lnTo>
                      <a:pt x="230" y="240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29" y="243"/>
                    </a:lnTo>
                    <a:lnTo>
                      <a:pt x="229" y="243"/>
                    </a:lnTo>
                    <a:lnTo>
                      <a:pt x="229" y="243"/>
                    </a:lnTo>
                    <a:lnTo>
                      <a:pt x="228" y="244"/>
                    </a:lnTo>
                    <a:lnTo>
                      <a:pt x="228" y="244"/>
                    </a:lnTo>
                    <a:lnTo>
                      <a:pt x="228" y="244"/>
                    </a:lnTo>
                    <a:lnTo>
                      <a:pt x="228" y="245"/>
                    </a:lnTo>
                    <a:lnTo>
                      <a:pt x="227" y="245"/>
                    </a:lnTo>
                    <a:lnTo>
                      <a:pt x="227" y="246"/>
                    </a:lnTo>
                    <a:lnTo>
                      <a:pt x="227" y="247"/>
                    </a:lnTo>
                    <a:lnTo>
                      <a:pt x="226" y="247"/>
                    </a:lnTo>
                    <a:lnTo>
                      <a:pt x="226" y="248"/>
                    </a:lnTo>
                    <a:lnTo>
                      <a:pt x="226" y="249"/>
                    </a:lnTo>
                    <a:lnTo>
                      <a:pt x="226" y="249"/>
                    </a:lnTo>
                    <a:lnTo>
                      <a:pt x="225" y="250"/>
                    </a:lnTo>
                    <a:lnTo>
                      <a:pt x="225" y="250"/>
                    </a:lnTo>
                    <a:lnTo>
                      <a:pt x="224" y="251"/>
                    </a:lnTo>
                    <a:lnTo>
                      <a:pt x="224" y="252"/>
                    </a:lnTo>
                    <a:lnTo>
                      <a:pt x="224" y="252"/>
                    </a:lnTo>
                    <a:lnTo>
                      <a:pt x="223" y="252"/>
                    </a:lnTo>
                    <a:lnTo>
                      <a:pt x="223" y="253"/>
                    </a:lnTo>
                    <a:lnTo>
                      <a:pt x="223" y="253"/>
                    </a:lnTo>
                    <a:lnTo>
                      <a:pt x="223" y="254"/>
                    </a:lnTo>
                    <a:lnTo>
                      <a:pt x="222" y="254"/>
                    </a:lnTo>
                    <a:lnTo>
                      <a:pt x="222" y="254"/>
                    </a:lnTo>
                    <a:lnTo>
                      <a:pt x="221" y="255"/>
                    </a:lnTo>
                    <a:lnTo>
                      <a:pt x="221" y="255"/>
                    </a:lnTo>
                    <a:lnTo>
                      <a:pt x="220" y="256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19" y="258"/>
                    </a:lnTo>
                    <a:lnTo>
                      <a:pt x="218" y="258"/>
                    </a:lnTo>
                    <a:lnTo>
                      <a:pt x="218" y="259"/>
                    </a:lnTo>
                    <a:lnTo>
                      <a:pt x="83" y="394"/>
                    </a:lnTo>
                    <a:lnTo>
                      <a:pt x="76" y="400"/>
                    </a:lnTo>
                    <a:lnTo>
                      <a:pt x="67" y="404"/>
                    </a:lnTo>
                    <a:lnTo>
                      <a:pt x="59" y="407"/>
                    </a:lnTo>
                    <a:lnTo>
                      <a:pt x="49" y="408"/>
                    </a:lnTo>
                    <a:lnTo>
                      <a:pt x="40" y="407"/>
                    </a:lnTo>
                    <a:lnTo>
                      <a:pt x="31" y="404"/>
                    </a:lnTo>
                    <a:lnTo>
                      <a:pt x="22" y="400"/>
                    </a:lnTo>
                    <a:lnTo>
                      <a:pt x="15" y="394"/>
                    </a:lnTo>
                    <a:lnTo>
                      <a:pt x="8" y="386"/>
                    </a:lnTo>
                    <a:lnTo>
                      <a:pt x="4" y="377"/>
                    </a:lnTo>
                    <a:lnTo>
                      <a:pt x="1" y="368"/>
                    </a:lnTo>
                    <a:lnTo>
                      <a:pt x="0" y="359"/>
                    </a:lnTo>
                    <a:lnTo>
                      <a:pt x="1" y="349"/>
                    </a:lnTo>
                    <a:lnTo>
                      <a:pt x="4" y="340"/>
                    </a:lnTo>
                    <a:lnTo>
                      <a:pt x="8" y="332"/>
                    </a:lnTo>
                    <a:lnTo>
                      <a:pt x="15" y="324"/>
                    </a:lnTo>
                    <a:lnTo>
                      <a:pt x="135" y="204"/>
                    </a:lnTo>
                    <a:lnTo>
                      <a:pt x="135" y="11"/>
                    </a:lnTo>
                    <a:lnTo>
                      <a:pt x="135" y="6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684213" y="2325688"/>
                <a:ext cx="1455738" cy="1160463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452" y="35"/>
                  </a:cxn>
                  <a:cxn ang="0">
                    <a:pos x="538" y="73"/>
                  </a:cxn>
                  <a:cxn ang="0">
                    <a:pos x="685" y="216"/>
                  </a:cxn>
                  <a:cxn ang="0">
                    <a:pos x="872" y="158"/>
                  </a:cxn>
                  <a:cxn ang="0">
                    <a:pos x="898" y="167"/>
                  </a:cxn>
                  <a:cxn ang="0">
                    <a:pos x="915" y="191"/>
                  </a:cxn>
                  <a:cxn ang="0">
                    <a:pos x="915" y="219"/>
                  </a:cxn>
                  <a:cxn ang="0">
                    <a:pos x="901" y="243"/>
                  </a:cxn>
                  <a:cxn ang="0">
                    <a:pos x="688" y="318"/>
                  </a:cxn>
                  <a:cxn ang="0">
                    <a:pos x="680" y="320"/>
                  </a:cxn>
                  <a:cxn ang="0">
                    <a:pos x="677" y="321"/>
                  </a:cxn>
                  <a:cxn ang="0">
                    <a:pos x="669" y="321"/>
                  </a:cxn>
                  <a:cxn ang="0">
                    <a:pos x="663" y="320"/>
                  </a:cxn>
                  <a:cxn ang="0">
                    <a:pos x="661" y="319"/>
                  </a:cxn>
                  <a:cxn ang="0">
                    <a:pos x="657" y="318"/>
                  </a:cxn>
                  <a:cxn ang="0">
                    <a:pos x="644" y="312"/>
                  </a:cxn>
                  <a:cxn ang="0">
                    <a:pos x="641" y="309"/>
                  </a:cxn>
                  <a:cxn ang="0">
                    <a:pos x="639" y="308"/>
                  </a:cxn>
                  <a:cxn ang="0">
                    <a:pos x="637" y="306"/>
                  </a:cxn>
                  <a:cxn ang="0">
                    <a:pos x="568" y="452"/>
                  </a:cxn>
                  <a:cxn ang="0">
                    <a:pos x="570" y="453"/>
                  </a:cxn>
                  <a:cxn ang="0">
                    <a:pos x="571" y="454"/>
                  </a:cxn>
                  <a:cxn ang="0">
                    <a:pos x="572" y="455"/>
                  </a:cxn>
                  <a:cxn ang="0">
                    <a:pos x="573" y="455"/>
                  </a:cxn>
                  <a:cxn ang="0">
                    <a:pos x="585" y="469"/>
                  </a:cxn>
                  <a:cxn ang="0">
                    <a:pos x="586" y="470"/>
                  </a:cxn>
                  <a:cxn ang="0">
                    <a:pos x="589" y="478"/>
                  </a:cxn>
                  <a:cxn ang="0">
                    <a:pos x="592" y="487"/>
                  </a:cxn>
                  <a:cxn ang="0">
                    <a:pos x="592" y="490"/>
                  </a:cxn>
                  <a:cxn ang="0">
                    <a:pos x="589" y="702"/>
                  </a:cxn>
                  <a:cxn ang="0">
                    <a:pos x="571" y="723"/>
                  </a:cxn>
                  <a:cxn ang="0">
                    <a:pos x="543" y="731"/>
                  </a:cxn>
                  <a:cxn ang="0">
                    <a:pos x="516" y="723"/>
                  </a:cxn>
                  <a:cxn ang="0">
                    <a:pos x="498" y="702"/>
                  </a:cxn>
                  <a:cxn ang="0">
                    <a:pos x="495" y="522"/>
                  </a:cxn>
                  <a:cxn ang="0">
                    <a:pos x="195" y="362"/>
                  </a:cxn>
                  <a:cxn ang="0">
                    <a:pos x="180" y="343"/>
                  </a:cxn>
                  <a:cxn ang="0">
                    <a:pos x="178" y="319"/>
                  </a:cxn>
                  <a:cxn ang="0">
                    <a:pos x="172" y="98"/>
                  </a:cxn>
                  <a:cxn ang="0">
                    <a:pos x="82" y="271"/>
                  </a:cxn>
                  <a:cxn ang="0">
                    <a:pos x="58" y="283"/>
                  </a:cxn>
                  <a:cxn ang="0">
                    <a:pos x="34" y="281"/>
                  </a:cxn>
                  <a:cxn ang="0">
                    <a:pos x="12" y="266"/>
                  </a:cxn>
                  <a:cxn ang="0">
                    <a:pos x="0" y="241"/>
                  </a:cxn>
                  <a:cxn ang="0">
                    <a:pos x="5" y="213"/>
                  </a:cxn>
                  <a:cxn ang="0">
                    <a:pos x="98" y="27"/>
                  </a:cxn>
                  <a:cxn ang="0">
                    <a:pos x="99" y="25"/>
                  </a:cxn>
                  <a:cxn ang="0">
                    <a:pos x="100" y="23"/>
                  </a:cxn>
                  <a:cxn ang="0">
                    <a:pos x="102" y="21"/>
                  </a:cxn>
                  <a:cxn ang="0">
                    <a:pos x="103" y="20"/>
                  </a:cxn>
                  <a:cxn ang="0">
                    <a:pos x="105" y="17"/>
                  </a:cxn>
                  <a:cxn ang="0">
                    <a:pos x="106" y="16"/>
                  </a:cxn>
                  <a:cxn ang="0">
                    <a:pos x="112" y="10"/>
                  </a:cxn>
                  <a:cxn ang="0">
                    <a:pos x="114" y="8"/>
                  </a:cxn>
                  <a:cxn ang="0">
                    <a:pos x="116" y="7"/>
                  </a:cxn>
                  <a:cxn ang="0">
                    <a:pos x="119" y="5"/>
                  </a:cxn>
                  <a:cxn ang="0">
                    <a:pos x="120" y="5"/>
                  </a:cxn>
                  <a:cxn ang="0">
                    <a:pos x="121" y="4"/>
                  </a:cxn>
                  <a:cxn ang="0">
                    <a:pos x="124" y="3"/>
                  </a:cxn>
                  <a:cxn ang="0">
                    <a:pos x="127" y="2"/>
                  </a:cxn>
                  <a:cxn ang="0">
                    <a:pos x="131" y="1"/>
                  </a:cxn>
                  <a:cxn ang="0">
                    <a:pos x="135" y="0"/>
                  </a:cxn>
                </a:cxnLst>
                <a:rect l="0" t="0" r="r" b="b"/>
                <a:pathLst>
                  <a:path w="917" h="731">
                    <a:moveTo>
                      <a:pt x="137" y="0"/>
                    </a:moveTo>
                    <a:lnTo>
                      <a:pt x="361" y="0"/>
                    </a:lnTo>
                    <a:lnTo>
                      <a:pt x="368" y="0"/>
                    </a:lnTo>
                    <a:lnTo>
                      <a:pt x="374" y="1"/>
                    </a:lnTo>
                    <a:lnTo>
                      <a:pt x="381" y="3"/>
                    </a:lnTo>
                    <a:lnTo>
                      <a:pt x="452" y="35"/>
                    </a:lnTo>
                    <a:lnTo>
                      <a:pt x="441" y="158"/>
                    </a:lnTo>
                    <a:lnTo>
                      <a:pt x="534" y="71"/>
                    </a:lnTo>
                    <a:lnTo>
                      <a:pt x="538" y="73"/>
                    </a:lnTo>
                    <a:lnTo>
                      <a:pt x="546" y="77"/>
                    </a:lnTo>
                    <a:lnTo>
                      <a:pt x="552" y="83"/>
                    </a:lnTo>
                    <a:lnTo>
                      <a:pt x="685" y="216"/>
                    </a:lnTo>
                    <a:lnTo>
                      <a:pt x="853" y="160"/>
                    </a:lnTo>
                    <a:lnTo>
                      <a:pt x="863" y="158"/>
                    </a:lnTo>
                    <a:lnTo>
                      <a:pt x="872" y="158"/>
                    </a:lnTo>
                    <a:lnTo>
                      <a:pt x="882" y="159"/>
                    </a:lnTo>
                    <a:lnTo>
                      <a:pt x="890" y="162"/>
                    </a:lnTo>
                    <a:lnTo>
                      <a:pt x="898" y="167"/>
                    </a:lnTo>
                    <a:lnTo>
                      <a:pt x="905" y="174"/>
                    </a:lnTo>
                    <a:lnTo>
                      <a:pt x="911" y="182"/>
                    </a:lnTo>
                    <a:lnTo>
                      <a:pt x="915" y="191"/>
                    </a:lnTo>
                    <a:lnTo>
                      <a:pt x="917" y="200"/>
                    </a:lnTo>
                    <a:lnTo>
                      <a:pt x="917" y="210"/>
                    </a:lnTo>
                    <a:lnTo>
                      <a:pt x="915" y="219"/>
                    </a:lnTo>
                    <a:lnTo>
                      <a:pt x="912" y="228"/>
                    </a:lnTo>
                    <a:lnTo>
                      <a:pt x="907" y="236"/>
                    </a:lnTo>
                    <a:lnTo>
                      <a:pt x="901" y="243"/>
                    </a:lnTo>
                    <a:lnTo>
                      <a:pt x="893" y="249"/>
                    </a:lnTo>
                    <a:lnTo>
                      <a:pt x="885" y="253"/>
                    </a:lnTo>
                    <a:lnTo>
                      <a:pt x="688" y="318"/>
                    </a:lnTo>
                    <a:lnTo>
                      <a:pt x="687" y="318"/>
                    </a:lnTo>
                    <a:lnTo>
                      <a:pt x="684" y="319"/>
                    </a:lnTo>
                    <a:lnTo>
                      <a:pt x="680" y="320"/>
                    </a:lnTo>
                    <a:lnTo>
                      <a:pt x="680" y="320"/>
                    </a:lnTo>
                    <a:lnTo>
                      <a:pt x="680" y="321"/>
                    </a:lnTo>
                    <a:lnTo>
                      <a:pt x="677" y="321"/>
                    </a:lnTo>
                    <a:lnTo>
                      <a:pt x="676" y="321"/>
                    </a:lnTo>
                    <a:lnTo>
                      <a:pt x="669" y="321"/>
                    </a:lnTo>
                    <a:lnTo>
                      <a:pt x="669" y="321"/>
                    </a:lnTo>
                    <a:lnTo>
                      <a:pt x="665" y="321"/>
                    </a:lnTo>
                    <a:lnTo>
                      <a:pt x="664" y="320"/>
                    </a:lnTo>
                    <a:lnTo>
                      <a:pt x="663" y="320"/>
                    </a:lnTo>
                    <a:lnTo>
                      <a:pt x="662" y="320"/>
                    </a:lnTo>
                    <a:lnTo>
                      <a:pt x="661" y="320"/>
                    </a:lnTo>
                    <a:lnTo>
                      <a:pt x="661" y="319"/>
                    </a:lnTo>
                    <a:lnTo>
                      <a:pt x="661" y="319"/>
                    </a:lnTo>
                    <a:lnTo>
                      <a:pt x="657" y="319"/>
                    </a:lnTo>
                    <a:lnTo>
                      <a:pt x="657" y="318"/>
                    </a:lnTo>
                    <a:lnTo>
                      <a:pt x="650" y="316"/>
                    </a:lnTo>
                    <a:lnTo>
                      <a:pt x="644" y="312"/>
                    </a:lnTo>
                    <a:lnTo>
                      <a:pt x="644" y="312"/>
                    </a:lnTo>
                    <a:lnTo>
                      <a:pt x="643" y="312"/>
                    </a:lnTo>
                    <a:lnTo>
                      <a:pt x="642" y="311"/>
                    </a:lnTo>
                    <a:lnTo>
                      <a:pt x="641" y="309"/>
                    </a:lnTo>
                    <a:lnTo>
                      <a:pt x="640" y="309"/>
                    </a:lnTo>
                    <a:lnTo>
                      <a:pt x="640" y="309"/>
                    </a:lnTo>
                    <a:lnTo>
                      <a:pt x="639" y="308"/>
                    </a:lnTo>
                    <a:lnTo>
                      <a:pt x="639" y="307"/>
                    </a:lnTo>
                    <a:lnTo>
                      <a:pt x="637" y="307"/>
                    </a:lnTo>
                    <a:lnTo>
                      <a:pt x="637" y="306"/>
                    </a:lnTo>
                    <a:lnTo>
                      <a:pt x="510" y="178"/>
                    </a:lnTo>
                    <a:lnTo>
                      <a:pt x="418" y="359"/>
                    </a:lnTo>
                    <a:lnTo>
                      <a:pt x="568" y="452"/>
                    </a:lnTo>
                    <a:lnTo>
                      <a:pt x="569" y="453"/>
                    </a:lnTo>
                    <a:lnTo>
                      <a:pt x="569" y="453"/>
                    </a:lnTo>
                    <a:lnTo>
                      <a:pt x="570" y="453"/>
                    </a:lnTo>
                    <a:lnTo>
                      <a:pt x="570" y="453"/>
                    </a:lnTo>
                    <a:lnTo>
                      <a:pt x="570" y="453"/>
                    </a:lnTo>
                    <a:lnTo>
                      <a:pt x="571" y="454"/>
                    </a:lnTo>
                    <a:lnTo>
                      <a:pt x="571" y="454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3" y="455"/>
                    </a:lnTo>
                    <a:lnTo>
                      <a:pt x="575" y="457"/>
                    </a:lnTo>
                    <a:lnTo>
                      <a:pt x="581" y="463"/>
                    </a:lnTo>
                    <a:lnTo>
                      <a:pt x="585" y="469"/>
                    </a:lnTo>
                    <a:lnTo>
                      <a:pt x="585" y="470"/>
                    </a:lnTo>
                    <a:lnTo>
                      <a:pt x="586" y="470"/>
                    </a:lnTo>
                    <a:lnTo>
                      <a:pt x="586" y="470"/>
                    </a:lnTo>
                    <a:lnTo>
                      <a:pt x="586" y="471"/>
                    </a:lnTo>
                    <a:lnTo>
                      <a:pt x="586" y="471"/>
                    </a:lnTo>
                    <a:lnTo>
                      <a:pt x="589" y="478"/>
                    </a:lnTo>
                    <a:lnTo>
                      <a:pt x="591" y="484"/>
                    </a:lnTo>
                    <a:lnTo>
                      <a:pt x="592" y="485"/>
                    </a:lnTo>
                    <a:lnTo>
                      <a:pt x="592" y="487"/>
                    </a:lnTo>
                    <a:lnTo>
                      <a:pt x="592" y="488"/>
                    </a:lnTo>
                    <a:lnTo>
                      <a:pt x="592" y="489"/>
                    </a:lnTo>
                    <a:lnTo>
                      <a:pt x="592" y="490"/>
                    </a:lnTo>
                    <a:lnTo>
                      <a:pt x="592" y="682"/>
                    </a:lnTo>
                    <a:lnTo>
                      <a:pt x="591" y="692"/>
                    </a:lnTo>
                    <a:lnTo>
                      <a:pt x="589" y="702"/>
                    </a:lnTo>
                    <a:lnTo>
                      <a:pt x="584" y="710"/>
                    </a:lnTo>
                    <a:lnTo>
                      <a:pt x="578" y="717"/>
                    </a:lnTo>
                    <a:lnTo>
                      <a:pt x="571" y="723"/>
                    </a:lnTo>
                    <a:lnTo>
                      <a:pt x="563" y="728"/>
                    </a:lnTo>
                    <a:lnTo>
                      <a:pt x="553" y="730"/>
                    </a:lnTo>
                    <a:lnTo>
                      <a:pt x="543" y="731"/>
                    </a:lnTo>
                    <a:lnTo>
                      <a:pt x="534" y="730"/>
                    </a:lnTo>
                    <a:lnTo>
                      <a:pt x="524" y="728"/>
                    </a:lnTo>
                    <a:lnTo>
                      <a:pt x="516" y="723"/>
                    </a:lnTo>
                    <a:lnTo>
                      <a:pt x="509" y="717"/>
                    </a:lnTo>
                    <a:lnTo>
                      <a:pt x="503" y="710"/>
                    </a:lnTo>
                    <a:lnTo>
                      <a:pt x="498" y="702"/>
                    </a:lnTo>
                    <a:lnTo>
                      <a:pt x="496" y="692"/>
                    </a:lnTo>
                    <a:lnTo>
                      <a:pt x="495" y="682"/>
                    </a:lnTo>
                    <a:lnTo>
                      <a:pt x="495" y="522"/>
                    </a:lnTo>
                    <a:lnTo>
                      <a:pt x="203" y="366"/>
                    </a:lnTo>
                    <a:lnTo>
                      <a:pt x="202" y="366"/>
                    </a:lnTo>
                    <a:lnTo>
                      <a:pt x="195" y="362"/>
                    </a:lnTo>
                    <a:lnTo>
                      <a:pt x="189" y="356"/>
                    </a:lnTo>
                    <a:lnTo>
                      <a:pt x="184" y="350"/>
                    </a:lnTo>
                    <a:lnTo>
                      <a:pt x="180" y="343"/>
                    </a:lnTo>
                    <a:lnTo>
                      <a:pt x="178" y="335"/>
                    </a:lnTo>
                    <a:lnTo>
                      <a:pt x="178" y="327"/>
                    </a:lnTo>
                    <a:lnTo>
                      <a:pt x="178" y="319"/>
                    </a:lnTo>
                    <a:lnTo>
                      <a:pt x="181" y="311"/>
                    </a:lnTo>
                    <a:lnTo>
                      <a:pt x="289" y="98"/>
                    </a:lnTo>
                    <a:lnTo>
                      <a:pt x="172" y="98"/>
                    </a:lnTo>
                    <a:lnTo>
                      <a:pt x="93" y="256"/>
                    </a:lnTo>
                    <a:lnTo>
                      <a:pt x="88" y="264"/>
                    </a:lnTo>
                    <a:lnTo>
                      <a:pt x="82" y="271"/>
                    </a:lnTo>
                    <a:lnTo>
                      <a:pt x="75" y="276"/>
                    </a:lnTo>
                    <a:lnTo>
                      <a:pt x="67" y="280"/>
                    </a:lnTo>
                    <a:lnTo>
                      <a:pt x="58" y="283"/>
                    </a:lnTo>
                    <a:lnTo>
                      <a:pt x="49" y="283"/>
                    </a:lnTo>
                    <a:lnTo>
                      <a:pt x="42" y="283"/>
                    </a:lnTo>
                    <a:lnTo>
                      <a:pt x="34" y="281"/>
                    </a:lnTo>
                    <a:lnTo>
                      <a:pt x="27" y="278"/>
                    </a:lnTo>
                    <a:lnTo>
                      <a:pt x="19" y="273"/>
                    </a:lnTo>
                    <a:lnTo>
                      <a:pt x="12" y="266"/>
                    </a:lnTo>
                    <a:lnTo>
                      <a:pt x="6" y="258"/>
                    </a:lnTo>
                    <a:lnTo>
                      <a:pt x="3" y="250"/>
                    </a:lnTo>
                    <a:lnTo>
                      <a:pt x="0" y="241"/>
                    </a:lnTo>
                    <a:lnTo>
                      <a:pt x="0" y="231"/>
                    </a:lnTo>
                    <a:lnTo>
                      <a:pt x="2" y="222"/>
                    </a:lnTo>
                    <a:lnTo>
                      <a:pt x="5" y="213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9" y="25"/>
                    </a:lnTo>
                    <a:lnTo>
                      <a:pt x="100" y="25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1" y="22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3" y="20"/>
                    </a:lnTo>
                    <a:lnTo>
                      <a:pt x="103" y="19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11" y="11"/>
                    </a:lnTo>
                    <a:lnTo>
                      <a:pt x="112" y="10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4" y="8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4" y="3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035705" y="1794634"/>
            <a:ext cx="697970" cy="697970"/>
            <a:chOff x="2035705" y="1794634"/>
            <a:chExt cx="697970" cy="697970"/>
          </a:xfrm>
        </p:grpSpPr>
        <p:sp>
          <p:nvSpPr>
            <p:cNvPr id="25" name="Oval 24"/>
            <p:cNvSpPr/>
            <p:nvPr/>
          </p:nvSpPr>
          <p:spPr>
            <a:xfrm rot="16200000">
              <a:off x="2035705" y="1794634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80965" y="1981971"/>
              <a:ext cx="407450" cy="331158"/>
              <a:chOff x="609600" y="1962150"/>
              <a:chExt cx="1144588" cy="930275"/>
            </a:xfrm>
            <a:solidFill>
              <a:schemeClr val="bg1"/>
            </a:solidFill>
          </p:grpSpPr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190625" y="1962150"/>
                <a:ext cx="563563" cy="454025"/>
              </a:xfrm>
              <a:custGeom>
                <a:avLst/>
                <a:gdLst/>
                <a:ahLst/>
                <a:cxnLst>
                  <a:cxn ang="0">
                    <a:pos x="273" y="71"/>
                  </a:cxn>
                  <a:cxn ang="0">
                    <a:pos x="241" y="95"/>
                  </a:cxn>
                  <a:cxn ang="0">
                    <a:pos x="239" y="96"/>
                  </a:cxn>
                  <a:cxn ang="0">
                    <a:pos x="237" y="99"/>
                  </a:cxn>
                  <a:cxn ang="0">
                    <a:pos x="254" y="117"/>
                  </a:cxn>
                  <a:cxn ang="0">
                    <a:pos x="251" y="141"/>
                  </a:cxn>
                  <a:cxn ang="0">
                    <a:pos x="255" y="143"/>
                  </a:cxn>
                  <a:cxn ang="0">
                    <a:pos x="294" y="142"/>
                  </a:cxn>
                  <a:cxn ang="0">
                    <a:pos x="297" y="143"/>
                  </a:cxn>
                  <a:cxn ang="0">
                    <a:pos x="300" y="140"/>
                  </a:cxn>
                  <a:cxn ang="0">
                    <a:pos x="312" y="102"/>
                  </a:cxn>
                  <a:cxn ang="0">
                    <a:pos x="313" y="98"/>
                  </a:cxn>
                  <a:cxn ang="0">
                    <a:pos x="312" y="96"/>
                  </a:cxn>
                  <a:cxn ang="0">
                    <a:pos x="289" y="92"/>
                  </a:cxn>
                  <a:cxn ang="0">
                    <a:pos x="277" y="70"/>
                  </a:cxn>
                  <a:cxn ang="0">
                    <a:pos x="176" y="70"/>
                  </a:cxn>
                  <a:cxn ang="0">
                    <a:pos x="164" y="92"/>
                  </a:cxn>
                  <a:cxn ang="0">
                    <a:pos x="141" y="96"/>
                  </a:cxn>
                  <a:cxn ang="0">
                    <a:pos x="140" y="98"/>
                  </a:cxn>
                  <a:cxn ang="0">
                    <a:pos x="141" y="102"/>
                  </a:cxn>
                  <a:cxn ang="0">
                    <a:pos x="153" y="140"/>
                  </a:cxn>
                  <a:cxn ang="0">
                    <a:pos x="156" y="143"/>
                  </a:cxn>
                  <a:cxn ang="0">
                    <a:pos x="177" y="132"/>
                  </a:cxn>
                  <a:cxn ang="0">
                    <a:pos x="198" y="143"/>
                  </a:cxn>
                  <a:cxn ang="0">
                    <a:pos x="202" y="141"/>
                  </a:cxn>
                  <a:cxn ang="0">
                    <a:pos x="199" y="117"/>
                  </a:cxn>
                  <a:cxn ang="0">
                    <a:pos x="216" y="99"/>
                  </a:cxn>
                  <a:cxn ang="0">
                    <a:pos x="214" y="96"/>
                  </a:cxn>
                  <a:cxn ang="0">
                    <a:pos x="212" y="95"/>
                  </a:cxn>
                  <a:cxn ang="0">
                    <a:pos x="180" y="71"/>
                  </a:cxn>
                  <a:cxn ang="0">
                    <a:pos x="80" y="70"/>
                  </a:cxn>
                  <a:cxn ang="0">
                    <a:pos x="76" y="73"/>
                  </a:cxn>
                  <a:cxn ang="0">
                    <a:pos x="44" y="95"/>
                  </a:cxn>
                  <a:cxn ang="0">
                    <a:pos x="42" y="97"/>
                  </a:cxn>
                  <a:cxn ang="0">
                    <a:pos x="42" y="101"/>
                  </a:cxn>
                  <a:cxn ang="0">
                    <a:pos x="55" y="138"/>
                  </a:cxn>
                  <a:cxn ang="0">
                    <a:pos x="56" y="142"/>
                  </a:cxn>
                  <a:cxn ang="0">
                    <a:pos x="61" y="142"/>
                  </a:cxn>
                  <a:cxn ang="0">
                    <a:pos x="100" y="143"/>
                  </a:cxn>
                  <a:cxn ang="0">
                    <a:pos x="103" y="142"/>
                  </a:cxn>
                  <a:cxn ang="0">
                    <a:pos x="105" y="138"/>
                  </a:cxn>
                  <a:cxn ang="0">
                    <a:pos x="117" y="101"/>
                  </a:cxn>
                  <a:cxn ang="0">
                    <a:pos x="117" y="97"/>
                  </a:cxn>
                  <a:cxn ang="0">
                    <a:pos x="115" y="95"/>
                  </a:cxn>
                  <a:cxn ang="0">
                    <a:pos x="83" y="73"/>
                  </a:cxn>
                  <a:cxn ang="0">
                    <a:pos x="80" y="70"/>
                  </a:cxn>
                  <a:cxn ang="0">
                    <a:pos x="328" y="1"/>
                  </a:cxn>
                  <a:cxn ang="0">
                    <a:pos x="346" y="10"/>
                  </a:cxn>
                  <a:cxn ang="0">
                    <a:pos x="355" y="27"/>
                  </a:cxn>
                  <a:cxn ang="0">
                    <a:pos x="355" y="189"/>
                  </a:cxn>
                  <a:cxn ang="0">
                    <a:pos x="347" y="204"/>
                  </a:cxn>
                  <a:cxn ang="0">
                    <a:pos x="333" y="214"/>
                  </a:cxn>
                  <a:cxn ang="0">
                    <a:pos x="153" y="216"/>
                  </a:cxn>
                  <a:cxn ang="0">
                    <a:pos x="72" y="285"/>
                  </a:cxn>
                  <a:cxn ang="0">
                    <a:pos x="65" y="285"/>
                  </a:cxn>
                  <a:cxn ang="0">
                    <a:pos x="59" y="278"/>
                  </a:cxn>
                  <a:cxn ang="0">
                    <a:pos x="33" y="216"/>
                  </a:cxn>
                  <a:cxn ang="0">
                    <a:pos x="16" y="211"/>
                  </a:cxn>
                  <a:cxn ang="0">
                    <a:pos x="4" y="199"/>
                  </a:cxn>
                  <a:cxn ang="0">
                    <a:pos x="0" y="182"/>
                  </a:cxn>
                  <a:cxn ang="0">
                    <a:pos x="2" y="21"/>
                  </a:cxn>
                  <a:cxn ang="0">
                    <a:pos x="15" y="6"/>
                  </a:cxn>
                  <a:cxn ang="0">
                    <a:pos x="33" y="0"/>
                  </a:cxn>
                </a:cxnLst>
                <a:rect l="0" t="0" r="r" b="b"/>
                <a:pathLst>
                  <a:path w="355" h="286">
                    <a:moveTo>
                      <a:pt x="275" y="70"/>
                    </a:moveTo>
                    <a:lnTo>
                      <a:pt x="274" y="70"/>
                    </a:lnTo>
                    <a:lnTo>
                      <a:pt x="273" y="71"/>
                    </a:lnTo>
                    <a:lnTo>
                      <a:pt x="272" y="73"/>
                    </a:lnTo>
                    <a:lnTo>
                      <a:pt x="262" y="92"/>
                    </a:lnTo>
                    <a:lnTo>
                      <a:pt x="241" y="95"/>
                    </a:lnTo>
                    <a:lnTo>
                      <a:pt x="240" y="95"/>
                    </a:lnTo>
                    <a:lnTo>
                      <a:pt x="239" y="96"/>
                    </a:lnTo>
                    <a:lnTo>
                      <a:pt x="239" y="96"/>
                    </a:lnTo>
                    <a:lnTo>
                      <a:pt x="238" y="97"/>
                    </a:lnTo>
                    <a:lnTo>
                      <a:pt x="238" y="98"/>
                    </a:lnTo>
                    <a:lnTo>
                      <a:pt x="237" y="99"/>
                    </a:lnTo>
                    <a:lnTo>
                      <a:pt x="238" y="101"/>
                    </a:lnTo>
                    <a:lnTo>
                      <a:pt x="239" y="102"/>
                    </a:lnTo>
                    <a:lnTo>
                      <a:pt x="254" y="117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1" y="141"/>
                    </a:lnTo>
                    <a:lnTo>
                      <a:pt x="252" y="142"/>
                    </a:lnTo>
                    <a:lnTo>
                      <a:pt x="253" y="143"/>
                    </a:lnTo>
                    <a:lnTo>
                      <a:pt x="255" y="143"/>
                    </a:lnTo>
                    <a:lnTo>
                      <a:pt x="256" y="142"/>
                    </a:lnTo>
                    <a:lnTo>
                      <a:pt x="275" y="132"/>
                    </a:lnTo>
                    <a:lnTo>
                      <a:pt x="294" y="142"/>
                    </a:lnTo>
                    <a:lnTo>
                      <a:pt x="295" y="143"/>
                    </a:lnTo>
                    <a:lnTo>
                      <a:pt x="296" y="143"/>
                    </a:lnTo>
                    <a:lnTo>
                      <a:pt x="297" y="143"/>
                    </a:lnTo>
                    <a:lnTo>
                      <a:pt x="298" y="142"/>
                    </a:lnTo>
                    <a:lnTo>
                      <a:pt x="300" y="141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297" y="117"/>
                    </a:lnTo>
                    <a:lnTo>
                      <a:pt x="312" y="102"/>
                    </a:lnTo>
                    <a:lnTo>
                      <a:pt x="313" y="101"/>
                    </a:lnTo>
                    <a:lnTo>
                      <a:pt x="313" y="99"/>
                    </a:lnTo>
                    <a:lnTo>
                      <a:pt x="313" y="98"/>
                    </a:lnTo>
                    <a:lnTo>
                      <a:pt x="313" y="97"/>
                    </a:lnTo>
                    <a:lnTo>
                      <a:pt x="312" y="96"/>
                    </a:lnTo>
                    <a:lnTo>
                      <a:pt x="312" y="96"/>
                    </a:lnTo>
                    <a:lnTo>
                      <a:pt x="311" y="95"/>
                    </a:lnTo>
                    <a:lnTo>
                      <a:pt x="310" y="95"/>
                    </a:lnTo>
                    <a:lnTo>
                      <a:pt x="289" y="92"/>
                    </a:lnTo>
                    <a:lnTo>
                      <a:pt x="279" y="73"/>
                    </a:lnTo>
                    <a:lnTo>
                      <a:pt x="278" y="71"/>
                    </a:lnTo>
                    <a:lnTo>
                      <a:pt x="277" y="70"/>
                    </a:lnTo>
                    <a:lnTo>
                      <a:pt x="275" y="70"/>
                    </a:lnTo>
                    <a:close/>
                    <a:moveTo>
                      <a:pt x="177" y="70"/>
                    </a:moveTo>
                    <a:lnTo>
                      <a:pt x="176" y="70"/>
                    </a:lnTo>
                    <a:lnTo>
                      <a:pt x="175" y="71"/>
                    </a:lnTo>
                    <a:lnTo>
                      <a:pt x="174" y="73"/>
                    </a:lnTo>
                    <a:lnTo>
                      <a:pt x="164" y="92"/>
                    </a:lnTo>
                    <a:lnTo>
                      <a:pt x="143" y="95"/>
                    </a:lnTo>
                    <a:lnTo>
                      <a:pt x="142" y="95"/>
                    </a:lnTo>
                    <a:lnTo>
                      <a:pt x="141" y="96"/>
                    </a:lnTo>
                    <a:lnTo>
                      <a:pt x="141" y="96"/>
                    </a:lnTo>
                    <a:lnTo>
                      <a:pt x="140" y="97"/>
                    </a:lnTo>
                    <a:lnTo>
                      <a:pt x="140" y="98"/>
                    </a:lnTo>
                    <a:lnTo>
                      <a:pt x="140" y="99"/>
                    </a:lnTo>
                    <a:lnTo>
                      <a:pt x="140" y="101"/>
                    </a:lnTo>
                    <a:lnTo>
                      <a:pt x="141" y="102"/>
                    </a:lnTo>
                    <a:lnTo>
                      <a:pt x="156" y="117"/>
                    </a:lnTo>
                    <a:lnTo>
                      <a:pt x="153" y="138"/>
                    </a:lnTo>
                    <a:lnTo>
                      <a:pt x="153" y="140"/>
                    </a:lnTo>
                    <a:lnTo>
                      <a:pt x="153" y="141"/>
                    </a:lnTo>
                    <a:lnTo>
                      <a:pt x="154" y="142"/>
                    </a:lnTo>
                    <a:lnTo>
                      <a:pt x="156" y="143"/>
                    </a:lnTo>
                    <a:lnTo>
                      <a:pt x="157" y="143"/>
                    </a:lnTo>
                    <a:lnTo>
                      <a:pt x="158" y="142"/>
                    </a:lnTo>
                    <a:lnTo>
                      <a:pt x="177" y="132"/>
                    </a:lnTo>
                    <a:lnTo>
                      <a:pt x="197" y="142"/>
                    </a:lnTo>
                    <a:lnTo>
                      <a:pt x="198" y="143"/>
                    </a:lnTo>
                    <a:lnTo>
                      <a:pt x="198" y="143"/>
                    </a:lnTo>
                    <a:lnTo>
                      <a:pt x="199" y="143"/>
                    </a:lnTo>
                    <a:lnTo>
                      <a:pt x="200" y="142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199" y="117"/>
                    </a:lnTo>
                    <a:lnTo>
                      <a:pt x="214" y="102"/>
                    </a:lnTo>
                    <a:lnTo>
                      <a:pt x="215" y="101"/>
                    </a:lnTo>
                    <a:lnTo>
                      <a:pt x="216" y="99"/>
                    </a:lnTo>
                    <a:lnTo>
                      <a:pt x="215" y="98"/>
                    </a:lnTo>
                    <a:lnTo>
                      <a:pt x="215" y="97"/>
                    </a:lnTo>
                    <a:lnTo>
                      <a:pt x="214" y="96"/>
                    </a:lnTo>
                    <a:lnTo>
                      <a:pt x="214" y="96"/>
                    </a:lnTo>
                    <a:lnTo>
                      <a:pt x="213" y="95"/>
                    </a:lnTo>
                    <a:lnTo>
                      <a:pt x="212" y="95"/>
                    </a:lnTo>
                    <a:lnTo>
                      <a:pt x="191" y="92"/>
                    </a:lnTo>
                    <a:lnTo>
                      <a:pt x="181" y="73"/>
                    </a:lnTo>
                    <a:lnTo>
                      <a:pt x="180" y="71"/>
                    </a:lnTo>
                    <a:lnTo>
                      <a:pt x="179" y="70"/>
                    </a:lnTo>
                    <a:lnTo>
                      <a:pt x="177" y="70"/>
                    </a:lnTo>
                    <a:close/>
                    <a:moveTo>
                      <a:pt x="80" y="70"/>
                    </a:moveTo>
                    <a:lnTo>
                      <a:pt x="78" y="70"/>
                    </a:lnTo>
                    <a:lnTo>
                      <a:pt x="77" y="71"/>
                    </a:lnTo>
                    <a:lnTo>
                      <a:pt x="76" y="73"/>
                    </a:lnTo>
                    <a:lnTo>
                      <a:pt x="67" y="92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2" y="97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2" y="101"/>
                    </a:lnTo>
                    <a:lnTo>
                      <a:pt x="43" y="102"/>
                    </a:lnTo>
                    <a:lnTo>
                      <a:pt x="58" y="117"/>
                    </a:lnTo>
                    <a:lnTo>
                      <a:pt x="55" y="138"/>
                    </a:lnTo>
                    <a:lnTo>
                      <a:pt x="55" y="140"/>
                    </a:lnTo>
                    <a:lnTo>
                      <a:pt x="55" y="141"/>
                    </a:lnTo>
                    <a:lnTo>
                      <a:pt x="56" y="142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1" y="142"/>
                    </a:lnTo>
                    <a:lnTo>
                      <a:pt x="80" y="132"/>
                    </a:lnTo>
                    <a:lnTo>
                      <a:pt x="99" y="142"/>
                    </a:lnTo>
                    <a:lnTo>
                      <a:pt x="100" y="143"/>
                    </a:lnTo>
                    <a:lnTo>
                      <a:pt x="101" y="143"/>
                    </a:lnTo>
                    <a:lnTo>
                      <a:pt x="101" y="143"/>
                    </a:lnTo>
                    <a:lnTo>
                      <a:pt x="103" y="14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5" y="138"/>
                    </a:lnTo>
                    <a:lnTo>
                      <a:pt x="101" y="117"/>
                    </a:lnTo>
                    <a:lnTo>
                      <a:pt x="116" y="102"/>
                    </a:lnTo>
                    <a:lnTo>
                      <a:pt x="117" y="101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4" y="95"/>
                    </a:lnTo>
                    <a:lnTo>
                      <a:pt x="93" y="92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1" y="70"/>
                    </a:lnTo>
                    <a:lnTo>
                      <a:pt x="80" y="70"/>
                    </a:lnTo>
                    <a:close/>
                    <a:moveTo>
                      <a:pt x="33" y="0"/>
                    </a:moveTo>
                    <a:lnTo>
                      <a:pt x="322" y="0"/>
                    </a:lnTo>
                    <a:lnTo>
                      <a:pt x="328" y="1"/>
                    </a:lnTo>
                    <a:lnTo>
                      <a:pt x="335" y="3"/>
                    </a:lnTo>
                    <a:lnTo>
                      <a:pt x="340" y="6"/>
                    </a:lnTo>
                    <a:lnTo>
                      <a:pt x="346" y="10"/>
                    </a:lnTo>
                    <a:lnTo>
                      <a:pt x="350" y="15"/>
                    </a:lnTo>
                    <a:lnTo>
                      <a:pt x="353" y="21"/>
                    </a:lnTo>
                    <a:lnTo>
                      <a:pt x="355" y="27"/>
                    </a:lnTo>
                    <a:lnTo>
                      <a:pt x="355" y="34"/>
                    </a:lnTo>
                    <a:lnTo>
                      <a:pt x="355" y="182"/>
                    </a:lnTo>
                    <a:lnTo>
                      <a:pt x="355" y="189"/>
                    </a:lnTo>
                    <a:lnTo>
                      <a:pt x="353" y="194"/>
                    </a:lnTo>
                    <a:lnTo>
                      <a:pt x="351" y="199"/>
                    </a:lnTo>
                    <a:lnTo>
                      <a:pt x="347" y="204"/>
                    </a:lnTo>
                    <a:lnTo>
                      <a:pt x="343" y="208"/>
                    </a:lnTo>
                    <a:lnTo>
                      <a:pt x="339" y="211"/>
                    </a:lnTo>
                    <a:lnTo>
                      <a:pt x="333" y="214"/>
                    </a:lnTo>
                    <a:lnTo>
                      <a:pt x="328" y="216"/>
                    </a:lnTo>
                    <a:lnTo>
                      <a:pt x="322" y="216"/>
                    </a:lnTo>
                    <a:lnTo>
                      <a:pt x="153" y="216"/>
                    </a:lnTo>
                    <a:lnTo>
                      <a:pt x="76" y="283"/>
                    </a:lnTo>
                    <a:lnTo>
                      <a:pt x="74" y="284"/>
                    </a:lnTo>
                    <a:lnTo>
                      <a:pt x="72" y="285"/>
                    </a:lnTo>
                    <a:lnTo>
                      <a:pt x="69" y="286"/>
                    </a:lnTo>
                    <a:lnTo>
                      <a:pt x="67" y="285"/>
                    </a:lnTo>
                    <a:lnTo>
                      <a:pt x="65" y="285"/>
                    </a:lnTo>
                    <a:lnTo>
                      <a:pt x="62" y="283"/>
                    </a:lnTo>
                    <a:lnTo>
                      <a:pt x="60" y="281"/>
                    </a:lnTo>
                    <a:lnTo>
                      <a:pt x="59" y="278"/>
                    </a:lnTo>
                    <a:lnTo>
                      <a:pt x="59" y="275"/>
                    </a:lnTo>
                    <a:lnTo>
                      <a:pt x="59" y="216"/>
                    </a:lnTo>
                    <a:lnTo>
                      <a:pt x="33" y="216"/>
                    </a:lnTo>
                    <a:lnTo>
                      <a:pt x="27" y="216"/>
                    </a:lnTo>
                    <a:lnTo>
                      <a:pt x="22" y="214"/>
                    </a:lnTo>
                    <a:lnTo>
                      <a:pt x="16" y="211"/>
                    </a:lnTo>
                    <a:lnTo>
                      <a:pt x="12" y="208"/>
                    </a:lnTo>
                    <a:lnTo>
                      <a:pt x="8" y="204"/>
                    </a:lnTo>
                    <a:lnTo>
                      <a:pt x="4" y="199"/>
                    </a:lnTo>
                    <a:lnTo>
                      <a:pt x="2" y="194"/>
                    </a:lnTo>
                    <a:lnTo>
                      <a:pt x="0" y="189"/>
                    </a:lnTo>
                    <a:lnTo>
                      <a:pt x="0" y="182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803275" y="2125663"/>
                <a:ext cx="344488" cy="41433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45" y="4"/>
                  </a:cxn>
                  <a:cxn ang="0">
                    <a:pos x="166" y="11"/>
                  </a:cxn>
                  <a:cxn ang="0">
                    <a:pos x="183" y="21"/>
                  </a:cxn>
                  <a:cxn ang="0">
                    <a:pos x="196" y="34"/>
                  </a:cxn>
                  <a:cxn ang="0">
                    <a:pos x="207" y="51"/>
                  </a:cxn>
                  <a:cxn ang="0">
                    <a:pos x="213" y="71"/>
                  </a:cxn>
                  <a:cxn ang="0">
                    <a:pos x="217" y="94"/>
                  </a:cxn>
                  <a:cxn ang="0">
                    <a:pos x="217" y="122"/>
                  </a:cxn>
                  <a:cxn ang="0">
                    <a:pos x="215" y="148"/>
                  </a:cxn>
                  <a:cxn ang="0">
                    <a:pos x="210" y="171"/>
                  </a:cxn>
                  <a:cxn ang="0">
                    <a:pos x="203" y="191"/>
                  </a:cxn>
                  <a:cxn ang="0">
                    <a:pos x="195" y="208"/>
                  </a:cxn>
                  <a:cxn ang="0">
                    <a:pos x="186" y="221"/>
                  </a:cxn>
                  <a:cxn ang="0">
                    <a:pos x="176" y="233"/>
                  </a:cxn>
                  <a:cxn ang="0">
                    <a:pos x="166" y="241"/>
                  </a:cxn>
                  <a:cxn ang="0">
                    <a:pos x="155" y="248"/>
                  </a:cxn>
                  <a:cxn ang="0">
                    <a:pos x="145" y="253"/>
                  </a:cxn>
                  <a:cxn ang="0">
                    <a:pos x="135" y="257"/>
                  </a:cxn>
                  <a:cxn ang="0">
                    <a:pos x="127" y="259"/>
                  </a:cxn>
                  <a:cxn ang="0">
                    <a:pos x="119" y="260"/>
                  </a:cxn>
                  <a:cxn ang="0">
                    <a:pos x="114" y="261"/>
                  </a:cxn>
                  <a:cxn ang="0">
                    <a:pos x="109" y="261"/>
                  </a:cxn>
                  <a:cxn ang="0">
                    <a:pos x="87" y="259"/>
                  </a:cxn>
                  <a:cxn ang="0">
                    <a:pos x="68" y="253"/>
                  </a:cxn>
                  <a:cxn ang="0">
                    <a:pos x="51" y="243"/>
                  </a:cxn>
                  <a:cxn ang="0">
                    <a:pos x="36" y="229"/>
                  </a:cxn>
                  <a:cxn ang="0">
                    <a:pos x="24" y="211"/>
                  </a:cxn>
                  <a:cxn ang="0">
                    <a:pos x="13" y="190"/>
                  </a:cxn>
                  <a:cxn ang="0">
                    <a:pos x="6" y="165"/>
                  </a:cxn>
                  <a:cxn ang="0">
                    <a:pos x="1" y="137"/>
                  </a:cxn>
                  <a:cxn ang="0">
                    <a:pos x="0" y="107"/>
                  </a:cxn>
                  <a:cxn ang="0">
                    <a:pos x="1" y="82"/>
                  </a:cxn>
                  <a:cxn ang="0">
                    <a:pos x="6" y="60"/>
                  </a:cxn>
                  <a:cxn ang="0">
                    <a:pos x="15" y="42"/>
                  </a:cxn>
                  <a:cxn ang="0">
                    <a:pos x="27" y="27"/>
                  </a:cxn>
                  <a:cxn ang="0">
                    <a:pos x="43" y="15"/>
                  </a:cxn>
                  <a:cxn ang="0">
                    <a:pos x="62" y="7"/>
                  </a:cxn>
                  <a:cxn ang="0">
                    <a:pos x="84" y="2"/>
                  </a:cxn>
                  <a:cxn ang="0">
                    <a:pos x="109" y="0"/>
                  </a:cxn>
                </a:cxnLst>
                <a:rect l="0" t="0" r="r" b="b"/>
                <a:pathLst>
                  <a:path w="217" h="261">
                    <a:moveTo>
                      <a:pt x="109" y="0"/>
                    </a:moveTo>
                    <a:lnTo>
                      <a:pt x="122" y="0"/>
                    </a:lnTo>
                    <a:lnTo>
                      <a:pt x="134" y="2"/>
                    </a:lnTo>
                    <a:lnTo>
                      <a:pt x="145" y="4"/>
                    </a:lnTo>
                    <a:lnTo>
                      <a:pt x="156" y="7"/>
                    </a:lnTo>
                    <a:lnTo>
                      <a:pt x="166" y="11"/>
                    </a:lnTo>
                    <a:lnTo>
                      <a:pt x="175" y="15"/>
                    </a:lnTo>
                    <a:lnTo>
                      <a:pt x="183" y="21"/>
                    </a:lnTo>
                    <a:lnTo>
                      <a:pt x="190" y="27"/>
                    </a:lnTo>
                    <a:lnTo>
                      <a:pt x="196" y="34"/>
                    </a:lnTo>
                    <a:lnTo>
                      <a:pt x="202" y="42"/>
                    </a:lnTo>
                    <a:lnTo>
                      <a:pt x="207" y="51"/>
                    </a:lnTo>
                    <a:lnTo>
                      <a:pt x="211" y="60"/>
                    </a:lnTo>
                    <a:lnTo>
                      <a:pt x="213" y="71"/>
                    </a:lnTo>
                    <a:lnTo>
                      <a:pt x="216" y="82"/>
                    </a:lnTo>
                    <a:lnTo>
                      <a:pt x="217" y="94"/>
                    </a:lnTo>
                    <a:lnTo>
                      <a:pt x="217" y="107"/>
                    </a:lnTo>
                    <a:lnTo>
                      <a:pt x="217" y="122"/>
                    </a:lnTo>
                    <a:lnTo>
                      <a:pt x="216" y="135"/>
                    </a:lnTo>
                    <a:lnTo>
                      <a:pt x="215" y="148"/>
                    </a:lnTo>
                    <a:lnTo>
                      <a:pt x="212" y="160"/>
                    </a:lnTo>
                    <a:lnTo>
                      <a:pt x="210" y="171"/>
                    </a:lnTo>
                    <a:lnTo>
                      <a:pt x="207" y="182"/>
                    </a:lnTo>
                    <a:lnTo>
                      <a:pt x="203" y="191"/>
                    </a:lnTo>
                    <a:lnTo>
                      <a:pt x="199" y="200"/>
                    </a:lnTo>
                    <a:lnTo>
                      <a:pt x="195" y="208"/>
                    </a:lnTo>
                    <a:lnTo>
                      <a:pt x="191" y="215"/>
                    </a:lnTo>
                    <a:lnTo>
                      <a:pt x="186" y="221"/>
                    </a:lnTo>
                    <a:lnTo>
                      <a:pt x="181" y="227"/>
                    </a:lnTo>
                    <a:lnTo>
                      <a:pt x="176" y="233"/>
                    </a:lnTo>
                    <a:lnTo>
                      <a:pt x="171" y="237"/>
                    </a:lnTo>
                    <a:lnTo>
                      <a:pt x="166" y="241"/>
                    </a:lnTo>
                    <a:lnTo>
                      <a:pt x="160" y="245"/>
                    </a:lnTo>
                    <a:lnTo>
                      <a:pt x="155" y="248"/>
                    </a:lnTo>
                    <a:lnTo>
                      <a:pt x="150" y="251"/>
                    </a:lnTo>
                    <a:lnTo>
                      <a:pt x="145" y="253"/>
                    </a:lnTo>
                    <a:lnTo>
                      <a:pt x="140" y="255"/>
                    </a:lnTo>
                    <a:lnTo>
                      <a:pt x="135" y="257"/>
                    </a:lnTo>
                    <a:lnTo>
                      <a:pt x="131" y="258"/>
                    </a:lnTo>
                    <a:lnTo>
                      <a:pt x="127" y="259"/>
                    </a:lnTo>
                    <a:lnTo>
                      <a:pt x="123" y="259"/>
                    </a:lnTo>
                    <a:lnTo>
                      <a:pt x="119" y="260"/>
                    </a:lnTo>
                    <a:lnTo>
                      <a:pt x="116" y="260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9" y="261"/>
                    </a:lnTo>
                    <a:lnTo>
                      <a:pt x="98" y="260"/>
                    </a:lnTo>
                    <a:lnTo>
                      <a:pt x="87" y="259"/>
                    </a:lnTo>
                    <a:lnTo>
                      <a:pt x="77" y="256"/>
                    </a:lnTo>
                    <a:lnTo>
                      <a:pt x="68" y="253"/>
                    </a:lnTo>
                    <a:lnTo>
                      <a:pt x="59" y="248"/>
                    </a:lnTo>
                    <a:lnTo>
                      <a:pt x="51" y="243"/>
                    </a:lnTo>
                    <a:lnTo>
                      <a:pt x="43" y="236"/>
                    </a:lnTo>
                    <a:lnTo>
                      <a:pt x="36" y="229"/>
                    </a:lnTo>
                    <a:lnTo>
                      <a:pt x="29" y="220"/>
                    </a:lnTo>
                    <a:lnTo>
                      <a:pt x="24" y="211"/>
                    </a:lnTo>
                    <a:lnTo>
                      <a:pt x="18" y="201"/>
                    </a:lnTo>
                    <a:lnTo>
                      <a:pt x="13" y="190"/>
                    </a:lnTo>
                    <a:lnTo>
                      <a:pt x="10" y="178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37"/>
                    </a:lnTo>
                    <a:lnTo>
                      <a:pt x="0" y="123"/>
                    </a:lnTo>
                    <a:lnTo>
                      <a:pt x="0" y="107"/>
                    </a:lnTo>
                    <a:lnTo>
                      <a:pt x="0" y="94"/>
                    </a:lnTo>
                    <a:lnTo>
                      <a:pt x="1" y="82"/>
                    </a:lnTo>
                    <a:lnTo>
                      <a:pt x="3" y="71"/>
                    </a:lnTo>
                    <a:lnTo>
                      <a:pt x="6" y="60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1" y="34"/>
                    </a:lnTo>
                    <a:lnTo>
                      <a:pt x="27" y="27"/>
                    </a:lnTo>
                    <a:lnTo>
                      <a:pt x="35" y="21"/>
                    </a:lnTo>
                    <a:lnTo>
                      <a:pt x="43" y="15"/>
                    </a:lnTo>
                    <a:lnTo>
                      <a:pt x="52" y="11"/>
                    </a:lnTo>
                    <a:lnTo>
                      <a:pt x="62" y="7"/>
                    </a:lnTo>
                    <a:lnTo>
                      <a:pt x="72" y="4"/>
                    </a:lnTo>
                    <a:lnTo>
                      <a:pt x="84" y="2"/>
                    </a:lnTo>
                    <a:lnTo>
                      <a:pt x="96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609600" y="2546350"/>
                <a:ext cx="731838" cy="346075"/>
              </a:xfrm>
              <a:custGeom>
                <a:avLst/>
                <a:gdLst/>
                <a:ahLst/>
                <a:cxnLst>
                  <a:cxn ang="0">
                    <a:pos x="188" y="1"/>
                  </a:cxn>
                  <a:cxn ang="0">
                    <a:pos x="195" y="5"/>
                  </a:cxn>
                  <a:cxn ang="0">
                    <a:pos x="266" y="5"/>
                  </a:cxn>
                  <a:cxn ang="0">
                    <a:pos x="273" y="1"/>
                  </a:cxn>
                  <a:cxn ang="0">
                    <a:pos x="281" y="0"/>
                  </a:cxn>
                  <a:cxn ang="0">
                    <a:pos x="289" y="4"/>
                  </a:cxn>
                  <a:cxn ang="0">
                    <a:pos x="423" y="69"/>
                  </a:cxn>
                  <a:cxn ang="0">
                    <a:pos x="431" y="75"/>
                  </a:cxn>
                  <a:cxn ang="0">
                    <a:pos x="438" y="85"/>
                  </a:cxn>
                  <a:cxn ang="0">
                    <a:pos x="444" y="98"/>
                  </a:cxn>
                  <a:cxn ang="0">
                    <a:pos x="448" y="114"/>
                  </a:cxn>
                  <a:cxn ang="0">
                    <a:pos x="452" y="131"/>
                  </a:cxn>
                  <a:cxn ang="0">
                    <a:pos x="454" y="149"/>
                  </a:cxn>
                  <a:cxn ang="0">
                    <a:pos x="457" y="166"/>
                  </a:cxn>
                  <a:cxn ang="0">
                    <a:pos x="458" y="183"/>
                  </a:cxn>
                  <a:cxn ang="0">
                    <a:pos x="459" y="197"/>
                  </a:cxn>
                  <a:cxn ang="0">
                    <a:pos x="460" y="209"/>
                  </a:cxn>
                  <a:cxn ang="0">
                    <a:pos x="461" y="216"/>
                  </a:cxn>
                  <a:cxn ang="0">
                    <a:pos x="0" y="218"/>
                  </a:cxn>
                  <a:cxn ang="0">
                    <a:pos x="1" y="213"/>
                  </a:cxn>
                  <a:cxn ang="0">
                    <a:pos x="2" y="203"/>
                  </a:cxn>
                  <a:cxn ang="0">
                    <a:pos x="2" y="190"/>
                  </a:cxn>
                  <a:cxn ang="0">
                    <a:pos x="4" y="175"/>
                  </a:cxn>
                  <a:cxn ang="0">
                    <a:pos x="7" y="149"/>
                  </a:cxn>
                  <a:cxn ang="0">
                    <a:pos x="11" y="122"/>
                  </a:cxn>
                  <a:cxn ang="0">
                    <a:pos x="15" y="106"/>
                  </a:cxn>
                  <a:cxn ang="0">
                    <a:pos x="20" y="91"/>
                  </a:cxn>
                  <a:cxn ang="0">
                    <a:pos x="26" y="79"/>
                  </a:cxn>
                  <a:cxn ang="0">
                    <a:pos x="34" y="71"/>
                  </a:cxn>
                  <a:cxn ang="0">
                    <a:pos x="147" y="26"/>
                  </a:cxn>
                  <a:cxn ang="0">
                    <a:pos x="176" y="2"/>
                  </a:cxn>
                  <a:cxn ang="0">
                    <a:pos x="184" y="0"/>
                  </a:cxn>
                </a:cxnLst>
                <a:rect l="0" t="0" r="r" b="b"/>
                <a:pathLst>
                  <a:path w="461" h="218">
                    <a:moveTo>
                      <a:pt x="184" y="0"/>
                    </a:moveTo>
                    <a:lnTo>
                      <a:pt x="188" y="1"/>
                    </a:lnTo>
                    <a:lnTo>
                      <a:pt x="192" y="2"/>
                    </a:lnTo>
                    <a:lnTo>
                      <a:pt x="195" y="5"/>
                    </a:lnTo>
                    <a:lnTo>
                      <a:pt x="231" y="40"/>
                    </a:lnTo>
                    <a:lnTo>
                      <a:pt x="266" y="5"/>
                    </a:lnTo>
                    <a:lnTo>
                      <a:pt x="269" y="2"/>
                    </a:lnTo>
                    <a:lnTo>
                      <a:pt x="273" y="1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2"/>
                    </a:lnTo>
                    <a:lnTo>
                      <a:pt x="289" y="4"/>
                    </a:lnTo>
                    <a:lnTo>
                      <a:pt x="314" y="26"/>
                    </a:lnTo>
                    <a:lnTo>
                      <a:pt x="423" y="69"/>
                    </a:lnTo>
                    <a:lnTo>
                      <a:pt x="427" y="71"/>
                    </a:lnTo>
                    <a:lnTo>
                      <a:pt x="431" y="75"/>
                    </a:lnTo>
                    <a:lnTo>
                      <a:pt x="435" y="79"/>
                    </a:lnTo>
                    <a:lnTo>
                      <a:pt x="438" y="85"/>
                    </a:lnTo>
                    <a:lnTo>
                      <a:pt x="441" y="91"/>
                    </a:lnTo>
                    <a:lnTo>
                      <a:pt x="444" y="98"/>
                    </a:lnTo>
                    <a:lnTo>
                      <a:pt x="446" y="106"/>
                    </a:lnTo>
                    <a:lnTo>
                      <a:pt x="448" y="114"/>
                    </a:lnTo>
                    <a:lnTo>
                      <a:pt x="450" y="122"/>
                    </a:lnTo>
                    <a:lnTo>
                      <a:pt x="452" y="131"/>
                    </a:lnTo>
                    <a:lnTo>
                      <a:pt x="453" y="140"/>
                    </a:lnTo>
                    <a:lnTo>
                      <a:pt x="454" y="149"/>
                    </a:lnTo>
                    <a:lnTo>
                      <a:pt x="456" y="158"/>
                    </a:lnTo>
                    <a:lnTo>
                      <a:pt x="457" y="166"/>
                    </a:lnTo>
                    <a:lnTo>
                      <a:pt x="457" y="175"/>
                    </a:lnTo>
                    <a:lnTo>
                      <a:pt x="458" y="183"/>
                    </a:lnTo>
                    <a:lnTo>
                      <a:pt x="459" y="190"/>
                    </a:lnTo>
                    <a:lnTo>
                      <a:pt x="459" y="197"/>
                    </a:lnTo>
                    <a:lnTo>
                      <a:pt x="459" y="203"/>
                    </a:lnTo>
                    <a:lnTo>
                      <a:pt x="460" y="209"/>
                    </a:lnTo>
                    <a:lnTo>
                      <a:pt x="460" y="213"/>
                    </a:lnTo>
                    <a:lnTo>
                      <a:pt x="461" y="216"/>
                    </a:lnTo>
                    <a:lnTo>
                      <a:pt x="461" y="218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1" y="213"/>
                    </a:lnTo>
                    <a:lnTo>
                      <a:pt x="1" y="208"/>
                    </a:lnTo>
                    <a:lnTo>
                      <a:pt x="2" y="203"/>
                    </a:lnTo>
                    <a:lnTo>
                      <a:pt x="2" y="197"/>
                    </a:lnTo>
                    <a:lnTo>
                      <a:pt x="2" y="190"/>
                    </a:lnTo>
                    <a:lnTo>
                      <a:pt x="3" y="183"/>
                    </a:lnTo>
                    <a:lnTo>
                      <a:pt x="4" y="175"/>
                    </a:lnTo>
                    <a:lnTo>
                      <a:pt x="4" y="166"/>
                    </a:lnTo>
                    <a:lnTo>
                      <a:pt x="7" y="149"/>
                    </a:lnTo>
                    <a:lnTo>
                      <a:pt x="8" y="140"/>
                    </a:lnTo>
                    <a:lnTo>
                      <a:pt x="11" y="122"/>
                    </a:lnTo>
                    <a:lnTo>
                      <a:pt x="13" y="114"/>
                    </a:lnTo>
                    <a:lnTo>
                      <a:pt x="15" y="106"/>
                    </a:lnTo>
                    <a:lnTo>
                      <a:pt x="17" y="98"/>
                    </a:lnTo>
                    <a:lnTo>
                      <a:pt x="20" y="91"/>
                    </a:lnTo>
                    <a:lnTo>
                      <a:pt x="23" y="85"/>
                    </a:lnTo>
                    <a:lnTo>
                      <a:pt x="26" y="79"/>
                    </a:lnTo>
                    <a:lnTo>
                      <a:pt x="30" y="75"/>
                    </a:lnTo>
                    <a:lnTo>
                      <a:pt x="34" y="71"/>
                    </a:lnTo>
                    <a:lnTo>
                      <a:pt x="38" y="69"/>
                    </a:lnTo>
                    <a:lnTo>
                      <a:pt x="147" y="26"/>
                    </a:lnTo>
                    <a:lnTo>
                      <a:pt x="172" y="4"/>
                    </a:lnTo>
                    <a:lnTo>
                      <a:pt x="176" y="2"/>
                    </a:lnTo>
                    <a:lnTo>
                      <a:pt x="180" y="0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035705" y="3104143"/>
            <a:ext cx="697970" cy="697970"/>
            <a:chOff x="2035705" y="3104143"/>
            <a:chExt cx="697970" cy="697970"/>
          </a:xfrm>
        </p:grpSpPr>
        <p:sp>
          <p:nvSpPr>
            <p:cNvPr id="27" name="Oval 26"/>
            <p:cNvSpPr/>
            <p:nvPr/>
          </p:nvSpPr>
          <p:spPr>
            <a:xfrm rot="16200000">
              <a:off x="2035705" y="3104143"/>
              <a:ext cx="697970" cy="697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24"/>
            <p:cNvSpPr>
              <a:spLocks noEditPoints="1"/>
            </p:cNvSpPr>
            <p:nvPr/>
          </p:nvSpPr>
          <p:spPr bwMode="auto">
            <a:xfrm>
              <a:off x="2210957" y="3297328"/>
              <a:ext cx="347466" cy="311598"/>
            </a:xfrm>
            <a:custGeom>
              <a:avLst/>
              <a:gdLst/>
              <a:ahLst/>
              <a:cxnLst>
                <a:cxn ang="0">
                  <a:pos x="72" y="15"/>
                </a:cxn>
                <a:cxn ang="0">
                  <a:pos x="59" y="28"/>
                </a:cxn>
                <a:cxn ang="0">
                  <a:pos x="58" y="28"/>
                </a:cxn>
                <a:cxn ang="0">
                  <a:pos x="57" y="27"/>
                </a:cxn>
                <a:cxn ang="0">
                  <a:pos x="57" y="19"/>
                </a:cxn>
                <a:cxn ang="0">
                  <a:pos x="47" y="19"/>
                </a:cxn>
                <a:cxn ang="0">
                  <a:pos x="37" y="27"/>
                </a:cxn>
                <a:cxn ang="0">
                  <a:pos x="33" y="34"/>
                </a:cxn>
                <a:cxn ang="0">
                  <a:pos x="11" y="55"/>
                </a:cxn>
                <a:cxn ang="0">
                  <a:pos x="2" y="55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2" y="45"/>
                </a:cxn>
                <a:cxn ang="0">
                  <a:pos x="11" y="45"/>
                </a:cxn>
                <a:cxn ang="0">
                  <a:pos x="21" y="37"/>
                </a:cxn>
                <a:cxn ang="0">
                  <a:pos x="24" y="30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57" y="1"/>
                </a:cxn>
                <a:cxn ang="0">
                  <a:pos x="58" y="0"/>
                </a:cxn>
                <a:cxn ang="0">
                  <a:pos x="59" y="0"/>
                </a:cxn>
                <a:cxn ang="0">
                  <a:pos x="72" y="13"/>
                </a:cxn>
                <a:cxn ang="0">
                  <a:pos x="72" y="14"/>
                </a:cxn>
                <a:cxn ang="0">
                  <a:pos x="72" y="15"/>
                </a:cxn>
                <a:cxn ang="0">
                  <a:pos x="22" y="29"/>
                </a:cxn>
                <a:cxn ang="0">
                  <a:pos x="11" y="19"/>
                </a:cxn>
                <a:cxn ang="0">
                  <a:pos x="2" y="19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11" y="9"/>
                </a:cxn>
                <a:cxn ang="0">
                  <a:pos x="27" y="18"/>
                </a:cxn>
                <a:cxn ang="0">
                  <a:pos x="22" y="29"/>
                </a:cxn>
                <a:cxn ang="0">
                  <a:pos x="72" y="51"/>
                </a:cxn>
                <a:cxn ang="0">
                  <a:pos x="59" y="63"/>
                </a:cxn>
                <a:cxn ang="0">
                  <a:pos x="58" y="64"/>
                </a:cxn>
                <a:cxn ang="0">
                  <a:pos x="57" y="63"/>
                </a:cxn>
                <a:cxn ang="0">
                  <a:pos x="57" y="55"/>
                </a:cxn>
                <a:cxn ang="0">
                  <a:pos x="30" y="46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7" y="45"/>
                </a:cxn>
                <a:cxn ang="0">
                  <a:pos x="57" y="37"/>
                </a:cxn>
                <a:cxn ang="0">
                  <a:pos x="58" y="36"/>
                </a:cxn>
                <a:cxn ang="0">
                  <a:pos x="59" y="36"/>
                </a:cxn>
                <a:cxn ang="0">
                  <a:pos x="72" y="49"/>
                </a:cxn>
                <a:cxn ang="0">
                  <a:pos x="72" y="50"/>
                </a:cxn>
                <a:cxn ang="0">
                  <a:pos x="72" y="51"/>
                </a:cxn>
              </a:cxnLst>
              <a:rect l="0" t="0" r="r" b="b"/>
              <a:pathLst>
                <a:path w="72" h="64">
                  <a:moveTo>
                    <a:pt x="72" y="15"/>
                  </a:move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8" y="28"/>
                  </a:cubicBezTo>
                  <a:cubicBezTo>
                    <a:pt x="58" y="28"/>
                    <a:pt x="57" y="27"/>
                    <a:pt x="57" y="2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1" y="19"/>
                    <a:pt x="39" y="23"/>
                    <a:pt x="37" y="27"/>
                  </a:cubicBezTo>
                  <a:cubicBezTo>
                    <a:pt x="35" y="29"/>
                    <a:pt x="34" y="31"/>
                    <a:pt x="33" y="34"/>
                  </a:cubicBezTo>
                  <a:cubicBezTo>
                    <a:pt x="29" y="44"/>
                    <a:pt x="24" y="55"/>
                    <a:pt x="11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5"/>
                    <a:pt x="19" y="41"/>
                    <a:pt x="21" y="37"/>
                  </a:cubicBezTo>
                  <a:cubicBezTo>
                    <a:pt x="22" y="34"/>
                    <a:pt x="23" y="32"/>
                    <a:pt x="24" y="30"/>
                  </a:cubicBezTo>
                  <a:cubicBezTo>
                    <a:pt x="28" y="19"/>
                    <a:pt x="34" y="9"/>
                    <a:pt x="4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4"/>
                  </a:cubicBezTo>
                  <a:cubicBezTo>
                    <a:pt x="72" y="14"/>
                    <a:pt x="72" y="14"/>
                    <a:pt x="72" y="15"/>
                  </a:cubicBezTo>
                  <a:close/>
                  <a:moveTo>
                    <a:pt x="22" y="29"/>
                  </a:moveTo>
                  <a:cubicBezTo>
                    <a:pt x="19" y="24"/>
                    <a:pt x="17" y="19"/>
                    <a:pt x="1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23" y="12"/>
                    <a:pt x="27" y="18"/>
                  </a:cubicBezTo>
                  <a:cubicBezTo>
                    <a:pt x="25" y="21"/>
                    <a:pt x="23" y="25"/>
                    <a:pt x="22" y="29"/>
                  </a:cubicBezTo>
                  <a:close/>
                  <a:moveTo>
                    <a:pt x="72" y="51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59" y="64"/>
                    <a:pt x="59" y="64"/>
                    <a:pt x="58" y="64"/>
                  </a:cubicBezTo>
                  <a:cubicBezTo>
                    <a:pt x="58" y="64"/>
                    <a:pt x="57" y="63"/>
                    <a:pt x="57" y="6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45" y="55"/>
                    <a:pt x="38" y="56"/>
                    <a:pt x="30" y="46"/>
                  </a:cubicBezTo>
                  <a:cubicBezTo>
                    <a:pt x="33" y="42"/>
                    <a:pt x="34" y="39"/>
                    <a:pt x="36" y="35"/>
                  </a:cubicBezTo>
                  <a:cubicBezTo>
                    <a:pt x="38" y="40"/>
                    <a:pt x="41" y="45"/>
                    <a:pt x="4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6"/>
                    <a:pt x="58" y="36"/>
                    <a:pt x="58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72" y="50"/>
                    <a:pt x="72" y="50"/>
                    <a:pt x="7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43650" y="2430536"/>
            <a:ext cx="697970" cy="697970"/>
            <a:chOff x="6343650" y="2430536"/>
            <a:chExt cx="697970" cy="697970"/>
          </a:xfrm>
        </p:grpSpPr>
        <p:sp>
          <p:nvSpPr>
            <p:cNvPr id="26" name="Oval 25"/>
            <p:cNvSpPr/>
            <p:nvPr/>
          </p:nvSpPr>
          <p:spPr>
            <a:xfrm rot="16200000">
              <a:off x="6343650" y="2430536"/>
              <a:ext cx="697970" cy="6979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27"/>
            <p:cNvSpPr>
              <a:spLocks noEditPoints="1"/>
            </p:cNvSpPr>
            <p:nvPr/>
          </p:nvSpPr>
          <p:spPr bwMode="auto">
            <a:xfrm>
              <a:off x="6540020" y="2626138"/>
              <a:ext cx="305230" cy="306764"/>
            </a:xfrm>
            <a:custGeom>
              <a:avLst/>
              <a:gdLst/>
              <a:ahLst/>
              <a:cxnLst>
                <a:cxn ang="0">
                  <a:pos x="483" y="362"/>
                </a:cxn>
                <a:cxn ang="0">
                  <a:pos x="381" y="402"/>
                </a:cxn>
                <a:cxn ang="0">
                  <a:pos x="331" y="499"/>
                </a:cxn>
                <a:cxn ang="0">
                  <a:pos x="360" y="607"/>
                </a:cxn>
                <a:cxn ang="0">
                  <a:pos x="451" y="666"/>
                </a:cxn>
                <a:cxn ang="0">
                  <a:pos x="562" y="649"/>
                </a:cxn>
                <a:cxn ang="0">
                  <a:pos x="630" y="565"/>
                </a:cxn>
                <a:cxn ang="0">
                  <a:pos x="750" y="451"/>
                </a:cxn>
                <a:cxn ang="0">
                  <a:pos x="743" y="602"/>
                </a:cxn>
                <a:cxn ang="0">
                  <a:pos x="662" y="724"/>
                </a:cxn>
                <a:cxn ang="0">
                  <a:pos x="528" y="786"/>
                </a:cxn>
                <a:cxn ang="0">
                  <a:pos x="378" y="768"/>
                </a:cxn>
                <a:cxn ang="0">
                  <a:pos x="264" y="678"/>
                </a:cxn>
                <a:cxn ang="0">
                  <a:pos x="212" y="538"/>
                </a:cxn>
                <a:cxn ang="0">
                  <a:pos x="242" y="390"/>
                </a:cxn>
                <a:cxn ang="0">
                  <a:pos x="340" y="283"/>
                </a:cxn>
                <a:cxn ang="0">
                  <a:pos x="484" y="242"/>
                </a:cxn>
                <a:cxn ang="0">
                  <a:pos x="644" y="58"/>
                </a:cxn>
                <a:cxn ang="0">
                  <a:pos x="600" y="132"/>
                </a:cxn>
                <a:cxn ang="0">
                  <a:pos x="459" y="171"/>
                </a:cxn>
                <a:cxn ang="0">
                  <a:pos x="296" y="226"/>
                </a:cxn>
                <a:cxn ang="0">
                  <a:pos x="182" y="348"/>
                </a:cxn>
                <a:cxn ang="0">
                  <a:pos x="139" y="516"/>
                </a:cxn>
                <a:cxn ang="0">
                  <a:pos x="182" y="683"/>
                </a:cxn>
                <a:cxn ang="0">
                  <a:pos x="296" y="806"/>
                </a:cxn>
                <a:cxn ang="0">
                  <a:pos x="459" y="861"/>
                </a:cxn>
                <a:cxn ang="0">
                  <a:pos x="630" y="830"/>
                </a:cxn>
                <a:cxn ang="0">
                  <a:pos x="760" y="724"/>
                </a:cxn>
                <a:cxn ang="0">
                  <a:pos x="826" y="567"/>
                </a:cxn>
                <a:cxn ang="0">
                  <a:pos x="808" y="396"/>
                </a:cxn>
                <a:cxn ang="0">
                  <a:pos x="915" y="375"/>
                </a:cxn>
                <a:cxn ang="0">
                  <a:pos x="968" y="516"/>
                </a:cxn>
                <a:cxn ang="0">
                  <a:pos x="924" y="718"/>
                </a:cxn>
                <a:cxn ang="0">
                  <a:pos x="806" y="878"/>
                </a:cxn>
                <a:cxn ang="0">
                  <a:pos x="632" y="978"/>
                </a:cxn>
                <a:cxn ang="0">
                  <a:pos x="424" y="997"/>
                </a:cxn>
                <a:cxn ang="0">
                  <a:pos x="232" y="930"/>
                </a:cxn>
                <a:cxn ang="0">
                  <a:pos x="87" y="793"/>
                </a:cxn>
                <a:cxn ang="0">
                  <a:pos x="8" y="606"/>
                </a:cxn>
                <a:cxn ang="0">
                  <a:pos x="15" y="397"/>
                </a:cxn>
                <a:cxn ang="0">
                  <a:pos x="104" y="216"/>
                </a:cxn>
                <a:cxn ang="0">
                  <a:pos x="257" y="88"/>
                </a:cxn>
                <a:cxn ang="0">
                  <a:pos x="454" y="32"/>
                </a:cxn>
                <a:cxn ang="0">
                  <a:pos x="823" y="0"/>
                </a:cxn>
                <a:cxn ang="0">
                  <a:pos x="830" y="3"/>
                </a:cxn>
                <a:cxn ang="0">
                  <a:pos x="836" y="6"/>
                </a:cxn>
                <a:cxn ang="0">
                  <a:pos x="842" y="13"/>
                </a:cxn>
                <a:cxn ang="0">
                  <a:pos x="846" y="20"/>
                </a:cxn>
                <a:cxn ang="0">
                  <a:pos x="850" y="145"/>
                </a:cxn>
                <a:cxn ang="0">
                  <a:pos x="989" y="160"/>
                </a:cxn>
                <a:cxn ang="0">
                  <a:pos x="991" y="195"/>
                </a:cxn>
                <a:cxn ang="0">
                  <a:pos x="503" y="538"/>
                </a:cxn>
                <a:cxn ang="0">
                  <a:pos x="461" y="524"/>
                </a:cxn>
                <a:cxn ang="0">
                  <a:pos x="467" y="481"/>
                </a:cxn>
                <a:cxn ang="0">
                  <a:pos x="796" y="8"/>
                </a:cxn>
                <a:cxn ang="0">
                  <a:pos x="803" y="3"/>
                </a:cxn>
                <a:cxn ang="0">
                  <a:pos x="813" y="0"/>
                </a:cxn>
              </a:cxnLst>
              <a:rect l="0" t="0" r="r" b="b"/>
              <a:pathLst>
                <a:path w="996" h="1001">
                  <a:moveTo>
                    <a:pt x="484" y="242"/>
                  </a:moveTo>
                  <a:lnTo>
                    <a:pt x="505" y="243"/>
                  </a:lnTo>
                  <a:lnTo>
                    <a:pt x="526" y="245"/>
                  </a:lnTo>
                  <a:lnTo>
                    <a:pt x="546" y="249"/>
                  </a:lnTo>
                  <a:lnTo>
                    <a:pt x="565" y="254"/>
                  </a:lnTo>
                  <a:lnTo>
                    <a:pt x="584" y="261"/>
                  </a:lnTo>
                  <a:lnTo>
                    <a:pt x="483" y="362"/>
                  </a:lnTo>
                  <a:lnTo>
                    <a:pt x="467" y="363"/>
                  </a:lnTo>
                  <a:lnTo>
                    <a:pt x="451" y="366"/>
                  </a:lnTo>
                  <a:lnTo>
                    <a:pt x="435" y="370"/>
                  </a:lnTo>
                  <a:lnTo>
                    <a:pt x="420" y="376"/>
                  </a:lnTo>
                  <a:lnTo>
                    <a:pt x="406" y="383"/>
                  </a:lnTo>
                  <a:lnTo>
                    <a:pt x="393" y="392"/>
                  </a:lnTo>
                  <a:lnTo>
                    <a:pt x="381" y="402"/>
                  </a:lnTo>
                  <a:lnTo>
                    <a:pt x="370" y="413"/>
                  </a:lnTo>
                  <a:lnTo>
                    <a:pt x="360" y="425"/>
                  </a:lnTo>
                  <a:lnTo>
                    <a:pt x="351" y="438"/>
                  </a:lnTo>
                  <a:lnTo>
                    <a:pt x="344" y="453"/>
                  </a:lnTo>
                  <a:lnTo>
                    <a:pt x="338" y="467"/>
                  </a:lnTo>
                  <a:lnTo>
                    <a:pt x="334" y="483"/>
                  </a:lnTo>
                  <a:lnTo>
                    <a:pt x="331" y="499"/>
                  </a:lnTo>
                  <a:lnTo>
                    <a:pt x="330" y="516"/>
                  </a:lnTo>
                  <a:lnTo>
                    <a:pt x="331" y="533"/>
                  </a:lnTo>
                  <a:lnTo>
                    <a:pt x="334" y="549"/>
                  </a:lnTo>
                  <a:lnTo>
                    <a:pt x="338" y="565"/>
                  </a:lnTo>
                  <a:lnTo>
                    <a:pt x="344" y="579"/>
                  </a:lnTo>
                  <a:lnTo>
                    <a:pt x="352" y="593"/>
                  </a:lnTo>
                  <a:lnTo>
                    <a:pt x="360" y="607"/>
                  </a:lnTo>
                  <a:lnTo>
                    <a:pt x="370" y="619"/>
                  </a:lnTo>
                  <a:lnTo>
                    <a:pt x="381" y="630"/>
                  </a:lnTo>
                  <a:lnTo>
                    <a:pt x="394" y="640"/>
                  </a:lnTo>
                  <a:lnTo>
                    <a:pt x="407" y="649"/>
                  </a:lnTo>
                  <a:lnTo>
                    <a:pt x="421" y="656"/>
                  </a:lnTo>
                  <a:lnTo>
                    <a:pt x="436" y="662"/>
                  </a:lnTo>
                  <a:lnTo>
                    <a:pt x="451" y="666"/>
                  </a:lnTo>
                  <a:lnTo>
                    <a:pt x="467" y="669"/>
                  </a:lnTo>
                  <a:lnTo>
                    <a:pt x="484" y="670"/>
                  </a:lnTo>
                  <a:lnTo>
                    <a:pt x="501" y="669"/>
                  </a:lnTo>
                  <a:lnTo>
                    <a:pt x="517" y="666"/>
                  </a:lnTo>
                  <a:lnTo>
                    <a:pt x="533" y="662"/>
                  </a:lnTo>
                  <a:lnTo>
                    <a:pt x="548" y="656"/>
                  </a:lnTo>
                  <a:lnTo>
                    <a:pt x="562" y="649"/>
                  </a:lnTo>
                  <a:lnTo>
                    <a:pt x="575" y="640"/>
                  </a:lnTo>
                  <a:lnTo>
                    <a:pt x="587" y="630"/>
                  </a:lnTo>
                  <a:lnTo>
                    <a:pt x="598" y="619"/>
                  </a:lnTo>
                  <a:lnTo>
                    <a:pt x="608" y="607"/>
                  </a:lnTo>
                  <a:lnTo>
                    <a:pt x="617" y="593"/>
                  </a:lnTo>
                  <a:lnTo>
                    <a:pt x="624" y="579"/>
                  </a:lnTo>
                  <a:lnTo>
                    <a:pt x="630" y="565"/>
                  </a:lnTo>
                  <a:lnTo>
                    <a:pt x="634" y="549"/>
                  </a:lnTo>
                  <a:lnTo>
                    <a:pt x="637" y="533"/>
                  </a:lnTo>
                  <a:lnTo>
                    <a:pt x="638" y="516"/>
                  </a:lnTo>
                  <a:lnTo>
                    <a:pt x="637" y="510"/>
                  </a:lnTo>
                  <a:lnTo>
                    <a:pt x="736" y="411"/>
                  </a:lnTo>
                  <a:lnTo>
                    <a:pt x="744" y="431"/>
                  </a:lnTo>
                  <a:lnTo>
                    <a:pt x="750" y="451"/>
                  </a:lnTo>
                  <a:lnTo>
                    <a:pt x="754" y="472"/>
                  </a:lnTo>
                  <a:lnTo>
                    <a:pt x="756" y="494"/>
                  </a:lnTo>
                  <a:lnTo>
                    <a:pt x="757" y="516"/>
                  </a:lnTo>
                  <a:lnTo>
                    <a:pt x="756" y="538"/>
                  </a:lnTo>
                  <a:lnTo>
                    <a:pt x="754" y="560"/>
                  </a:lnTo>
                  <a:lnTo>
                    <a:pt x="749" y="582"/>
                  </a:lnTo>
                  <a:lnTo>
                    <a:pt x="743" y="602"/>
                  </a:lnTo>
                  <a:lnTo>
                    <a:pt x="736" y="622"/>
                  </a:lnTo>
                  <a:lnTo>
                    <a:pt x="727" y="642"/>
                  </a:lnTo>
                  <a:lnTo>
                    <a:pt x="716" y="660"/>
                  </a:lnTo>
                  <a:lnTo>
                    <a:pt x="705" y="678"/>
                  </a:lnTo>
                  <a:lnTo>
                    <a:pt x="691" y="694"/>
                  </a:lnTo>
                  <a:lnTo>
                    <a:pt x="677" y="710"/>
                  </a:lnTo>
                  <a:lnTo>
                    <a:pt x="662" y="724"/>
                  </a:lnTo>
                  <a:lnTo>
                    <a:pt x="645" y="737"/>
                  </a:lnTo>
                  <a:lnTo>
                    <a:pt x="628" y="749"/>
                  </a:lnTo>
                  <a:lnTo>
                    <a:pt x="610" y="759"/>
                  </a:lnTo>
                  <a:lnTo>
                    <a:pt x="590" y="768"/>
                  </a:lnTo>
                  <a:lnTo>
                    <a:pt x="570" y="776"/>
                  </a:lnTo>
                  <a:lnTo>
                    <a:pt x="550" y="782"/>
                  </a:lnTo>
                  <a:lnTo>
                    <a:pt x="528" y="786"/>
                  </a:lnTo>
                  <a:lnTo>
                    <a:pt x="507" y="789"/>
                  </a:lnTo>
                  <a:lnTo>
                    <a:pt x="484" y="790"/>
                  </a:lnTo>
                  <a:lnTo>
                    <a:pt x="462" y="789"/>
                  </a:lnTo>
                  <a:lnTo>
                    <a:pt x="440" y="786"/>
                  </a:lnTo>
                  <a:lnTo>
                    <a:pt x="419" y="782"/>
                  </a:lnTo>
                  <a:lnTo>
                    <a:pt x="398" y="776"/>
                  </a:lnTo>
                  <a:lnTo>
                    <a:pt x="378" y="768"/>
                  </a:lnTo>
                  <a:lnTo>
                    <a:pt x="359" y="759"/>
                  </a:lnTo>
                  <a:lnTo>
                    <a:pt x="340" y="749"/>
                  </a:lnTo>
                  <a:lnTo>
                    <a:pt x="323" y="737"/>
                  </a:lnTo>
                  <a:lnTo>
                    <a:pt x="307" y="724"/>
                  </a:lnTo>
                  <a:lnTo>
                    <a:pt x="291" y="710"/>
                  </a:lnTo>
                  <a:lnTo>
                    <a:pt x="277" y="694"/>
                  </a:lnTo>
                  <a:lnTo>
                    <a:pt x="264" y="678"/>
                  </a:lnTo>
                  <a:lnTo>
                    <a:pt x="252" y="660"/>
                  </a:lnTo>
                  <a:lnTo>
                    <a:pt x="242" y="642"/>
                  </a:lnTo>
                  <a:lnTo>
                    <a:pt x="232" y="622"/>
                  </a:lnTo>
                  <a:lnTo>
                    <a:pt x="225" y="602"/>
                  </a:lnTo>
                  <a:lnTo>
                    <a:pt x="219" y="582"/>
                  </a:lnTo>
                  <a:lnTo>
                    <a:pt x="215" y="560"/>
                  </a:lnTo>
                  <a:lnTo>
                    <a:pt x="212" y="538"/>
                  </a:lnTo>
                  <a:lnTo>
                    <a:pt x="211" y="516"/>
                  </a:lnTo>
                  <a:lnTo>
                    <a:pt x="212" y="493"/>
                  </a:lnTo>
                  <a:lnTo>
                    <a:pt x="215" y="472"/>
                  </a:lnTo>
                  <a:lnTo>
                    <a:pt x="219" y="450"/>
                  </a:lnTo>
                  <a:lnTo>
                    <a:pt x="225" y="430"/>
                  </a:lnTo>
                  <a:lnTo>
                    <a:pt x="232" y="410"/>
                  </a:lnTo>
                  <a:lnTo>
                    <a:pt x="242" y="390"/>
                  </a:lnTo>
                  <a:lnTo>
                    <a:pt x="252" y="372"/>
                  </a:lnTo>
                  <a:lnTo>
                    <a:pt x="264" y="354"/>
                  </a:lnTo>
                  <a:lnTo>
                    <a:pt x="277" y="338"/>
                  </a:lnTo>
                  <a:lnTo>
                    <a:pt x="291" y="322"/>
                  </a:lnTo>
                  <a:lnTo>
                    <a:pt x="307" y="308"/>
                  </a:lnTo>
                  <a:lnTo>
                    <a:pt x="323" y="295"/>
                  </a:lnTo>
                  <a:lnTo>
                    <a:pt x="340" y="283"/>
                  </a:lnTo>
                  <a:lnTo>
                    <a:pt x="359" y="273"/>
                  </a:lnTo>
                  <a:lnTo>
                    <a:pt x="378" y="264"/>
                  </a:lnTo>
                  <a:lnTo>
                    <a:pt x="398" y="256"/>
                  </a:lnTo>
                  <a:lnTo>
                    <a:pt x="419" y="250"/>
                  </a:lnTo>
                  <a:lnTo>
                    <a:pt x="440" y="246"/>
                  </a:lnTo>
                  <a:lnTo>
                    <a:pt x="462" y="243"/>
                  </a:lnTo>
                  <a:lnTo>
                    <a:pt x="484" y="242"/>
                  </a:lnTo>
                  <a:close/>
                  <a:moveTo>
                    <a:pt x="484" y="31"/>
                  </a:moveTo>
                  <a:lnTo>
                    <a:pt x="512" y="32"/>
                  </a:lnTo>
                  <a:lnTo>
                    <a:pt x="539" y="34"/>
                  </a:lnTo>
                  <a:lnTo>
                    <a:pt x="566" y="38"/>
                  </a:lnTo>
                  <a:lnTo>
                    <a:pt x="593" y="43"/>
                  </a:lnTo>
                  <a:lnTo>
                    <a:pt x="618" y="50"/>
                  </a:lnTo>
                  <a:lnTo>
                    <a:pt x="644" y="58"/>
                  </a:lnTo>
                  <a:lnTo>
                    <a:pt x="621" y="81"/>
                  </a:lnTo>
                  <a:lnTo>
                    <a:pt x="615" y="88"/>
                  </a:lnTo>
                  <a:lnTo>
                    <a:pt x="610" y="96"/>
                  </a:lnTo>
                  <a:lnTo>
                    <a:pt x="606" y="104"/>
                  </a:lnTo>
                  <a:lnTo>
                    <a:pt x="603" y="113"/>
                  </a:lnTo>
                  <a:lnTo>
                    <a:pt x="601" y="122"/>
                  </a:lnTo>
                  <a:lnTo>
                    <a:pt x="600" y="132"/>
                  </a:lnTo>
                  <a:lnTo>
                    <a:pt x="600" y="190"/>
                  </a:lnTo>
                  <a:lnTo>
                    <a:pt x="578" y="183"/>
                  </a:lnTo>
                  <a:lnTo>
                    <a:pt x="555" y="177"/>
                  </a:lnTo>
                  <a:lnTo>
                    <a:pt x="532" y="173"/>
                  </a:lnTo>
                  <a:lnTo>
                    <a:pt x="508" y="171"/>
                  </a:lnTo>
                  <a:lnTo>
                    <a:pt x="484" y="170"/>
                  </a:lnTo>
                  <a:lnTo>
                    <a:pt x="459" y="171"/>
                  </a:lnTo>
                  <a:lnTo>
                    <a:pt x="433" y="173"/>
                  </a:lnTo>
                  <a:lnTo>
                    <a:pt x="409" y="178"/>
                  </a:lnTo>
                  <a:lnTo>
                    <a:pt x="385" y="184"/>
                  </a:lnTo>
                  <a:lnTo>
                    <a:pt x="361" y="192"/>
                  </a:lnTo>
                  <a:lnTo>
                    <a:pt x="339" y="202"/>
                  </a:lnTo>
                  <a:lnTo>
                    <a:pt x="317" y="213"/>
                  </a:lnTo>
                  <a:lnTo>
                    <a:pt x="296" y="226"/>
                  </a:lnTo>
                  <a:lnTo>
                    <a:pt x="277" y="239"/>
                  </a:lnTo>
                  <a:lnTo>
                    <a:pt x="258" y="255"/>
                  </a:lnTo>
                  <a:lnTo>
                    <a:pt x="240" y="271"/>
                  </a:lnTo>
                  <a:lnTo>
                    <a:pt x="223" y="289"/>
                  </a:lnTo>
                  <a:lnTo>
                    <a:pt x="208" y="308"/>
                  </a:lnTo>
                  <a:lnTo>
                    <a:pt x="194" y="328"/>
                  </a:lnTo>
                  <a:lnTo>
                    <a:pt x="182" y="348"/>
                  </a:lnTo>
                  <a:lnTo>
                    <a:pt x="171" y="370"/>
                  </a:lnTo>
                  <a:lnTo>
                    <a:pt x="161" y="393"/>
                  </a:lnTo>
                  <a:lnTo>
                    <a:pt x="153" y="416"/>
                  </a:lnTo>
                  <a:lnTo>
                    <a:pt x="147" y="440"/>
                  </a:lnTo>
                  <a:lnTo>
                    <a:pt x="142" y="465"/>
                  </a:lnTo>
                  <a:lnTo>
                    <a:pt x="140" y="490"/>
                  </a:lnTo>
                  <a:lnTo>
                    <a:pt x="139" y="516"/>
                  </a:lnTo>
                  <a:lnTo>
                    <a:pt x="140" y="542"/>
                  </a:lnTo>
                  <a:lnTo>
                    <a:pt x="142" y="567"/>
                  </a:lnTo>
                  <a:lnTo>
                    <a:pt x="147" y="592"/>
                  </a:lnTo>
                  <a:lnTo>
                    <a:pt x="153" y="616"/>
                  </a:lnTo>
                  <a:lnTo>
                    <a:pt x="161" y="639"/>
                  </a:lnTo>
                  <a:lnTo>
                    <a:pt x="171" y="662"/>
                  </a:lnTo>
                  <a:lnTo>
                    <a:pt x="182" y="683"/>
                  </a:lnTo>
                  <a:lnTo>
                    <a:pt x="194" y="704"/>
                  </a:lnTo>
                  <a:lnTo>
                    <a:pt x="208" y="724"/>
                  </a:lnTo>
                  <a:lnTo>
                    <a:pt x="223" y="743"/>
                  </a:lnTo>
                  <a:lnTo>
                    <a:pt x="240" y="761"/>
                  </a:lnTo>
                  <a:lnTo>
                    <a:pt x="258" y="777"/>
                  </a:lnTo>
                  <a:lnTo>
                    <a:pt x="277" y="792"/>
                  </a:lnTo>
                  <a:lnTo>
                    <a:pt x="296" y="806"/>
                  </a:lnTo>
                  <a:lnTo>
                    <a:pt x="317" y="819"/>
                  </a:lnTo>
                  <a:lnTo>
                    <a:pt x="339" y="830"/>
                  </a:lnTo>
                  <a:lnTo>
                    <a:pt x="361" y="839"/>
                  </a:lnTo>
                  <a:lnTo>
                    <a:pt x="385" y="847"/>
                  </a:lnTo>
                  <a:lnTo>
                    <a:pt x="409" y="854"/>
                  </a:lnTo>
                  <a:lnTo>
                    <a:pt x="433" y="859"/>
                  </a:lnTo>
                  <a:lnTo>
                    <a:pt x="459" y="861"/>
                  </a:lnTo>
                  <a:lnTo>
                    <a:pt x="484" y="862"/>
                  </a:lnTo>
                  <a:lnTo>
                    <a:pt x="510" y="861"/>
                  </a:lnTo>
                  <a:lnTo>
                    <a:pt x="535" y="859"/>
                  </a:lnTo>
                  <a:lnTo>
                    <a:pt x="560" y="854"/>
                  </a:lnTo>
                  <a:lnTo>
                    <a:pt x="584" y="847"/>
                  </a:lnTo>
                  <a:lnTo>
                    <a:pt x="607" y="839"/>
                  </a:lnTo>
                  <a:lnTo>
                    <a:pt x="630" y="830"/>
                  </a:lnTo>
                  <a:lnTo>
                    <a:pt x="651" y="819"/>
                  </a:lnTo>
                  <a:lnTo>
                    <a:pt x="672" y="806"/>
                  </a:lnTo>
                  <a:lnTo>
                    <a:pt x="692" y="792"/>
                  </a:lnTo>
                  <a:lnTo>
                    <a:pt x="711" y="777"/>
                  </a:lnTo>
                  <a:lnTo>
                    <a:pt x="728" y="761"/>
                  </a:lnTo>
                  <a:lnTo>
                    <a:pt x="745" y="743"/>
                  </a:lnTo>
                  <a:lnTo>
                    <a:pt x="760" y="724"/>
                  </a:lnTo>
                  <a:lnTo>
                    <a:pt x="774" y="704"/>
                  </a:lnTo>
                  <a:lnTo>
                    <a:pt x="786" y="683"/>
                  </a:lnTo>
                  <a:lnTo>
                    <a:pt x="797" y="662"/>
                  </a:lnTo>
                  <a:lnTo>
                    <a:pt x="807" y="639"/>
                  </a:lnTo>
                  <a:lnTo>
                    <a:pt x="815" y="616"/>
                  </a:lnTo>
                  <a:lnTo>
                    <a:pt x="821" y="592"/>
                  </a:lnTo>
                  <a:lnTo>
                    <a:pt x="826" y="567"/>
                  </a:lnTo>
                  <a:lnTo>
                    <a:pt x="829" y="542"/>
                  </a:lnTo>
                  <a:lnTo>
                    <a:pt x="830" y="516"/>
                  </a:lnTo>
                  <a:lnTo>
                    <a:pt x="829" y="491"/>
                  </a:lnTo>
                  <a:lnTo>
                    <a:pt x="826" y="466"/>
                  </a:lnTo>
                  <a:lnTo>
                    <a:pt x="822" y="442"/>
                  </a:lnTo>
                  <a:lnTo>
                    <a:pt x="816" y="419"/>
                  </a:lnTo>
                  <a:lnTo>
                    <a:pt x="808" y="396"/>
                  </a:lnTo>
                  <a:lnTo>
                    <a:pt x="864" y="396"/>
                  </a:lnTo>
                  <a:lnTo>
                    <a:pt x="873" y="396"/>
                  </a:lnTo>
                  <a:lnTo>
                    <a:pt x="882" y="394"/>
                  </a:lnTo>
                  <a:lnTo>
                    <a:pt x="891" y="391"/>
                  </a:lnTo>
                  <a:lnTo>
                    <a:pt x="900" y="387"/>
                  </a:lnTo>
                  <a:lnTo>
                    <a:pt x="907" y="381"/>
                  </a:lnTo>
                  <a:lnTo>
                    <a:pt x="915" y="375"/>
                  </a:lnTo>
                  <a:lnTo>
                    <a:pt x="939" y="350"/>
                  </a:lnTo>
                  <a:lnTo>
                    <a:pt x="948" y="376"/>
                  </a:lnTo>
                  <a:lnTo>
                    <a:pt x="955" y="403"/>
                  </a:lnTo>
                  <a:lnTo>
                    <a:pt x="961" y="431"/>
                  </a:lnTo>
                  <a:lnTo>
                    <a:pt x="965" y="459"/>
                  </a:lnTo>
                  <a:lnTo>
                    <a:pt x="968" y="487"/>
                  </a:lnTo>
                  <a:lnTo>
                    <a:pt x="968" y="516"/>
                  </a:lnTo>
                  <a:lnTo>
                    <a:pt x="968" y="547"/>
                  </a:lnTo>
                  <a:lnTo>
                    <a:pt x="965" y="577"/>
                  </a:lnTo>
                  <a:lnTo>
                    <a:pt x="960" y="606"/>
                  </a:lnTo>
                  <a:lnTo>
                    <a:pt x="954" y="635"/>
                  </a:lnTo>
                  <a:lnTo>
                    <a:pt x="945" y="664"/>
                  </a:lnTo>
                  <a:lnTo>
                    <a:pt x="936" y="691"/>
                  </a:lnTo>
                  <a:lnTo>
                    <a:pt x="924" y="718"/>
                  </a:lnTo>
                  <a:lnTo>
                    <a:pt x="912" y="744"/>
                  </a:lnTo>
                  <a:lnTo>
                    <a:pt x="897" y="769"/>
                  </a:lnTo>
                  <a:lnTo>
                    <a:pt x="881" y="793"/>
                  </a:lnTo>
                  <a:lnTo>
                    <a:pt x="865" y="816"/>
                  </a:lnTo>
                  <a:lnTo>
                    <a:pt x="846" y="838"/>
                  </a:lnTo>
                  <a:lnTo>
                    <a:pt x="827" y="859"/>
                  </a:lnTo>
                  <a:lnTo>
                    <a:pt x="806" y="878"/>
                  </a:lnTo>
                  <a:lnTo>
                    <a:pt x="784" y="897"/>
                  </a:lnTo>
                  <a:lnTo>
                    <a:pt x="761" y="914"/>
                  </a:lnTo>
                  <a:lnTo>
                    <a:pt x="737" y="930"/>
                  </a:lnTo>
                  <a:lnTo>
                    <a:pt x="712" y="944"/>
                  </a:lnTo>
                  <a:lnTo>
                    <a:pt x="686" y="957"/>
                  </a:lnTo>
                  <a:lnTo>
                    <a:pt x="659" y="968"/>
                  </a:lnTo>
                  <a:lnTo>
                    <a:pt x="632" y="978"/>
                  </a:lnTo>
                  <a:lnTo>
                    <a:pt x="603" y="986"/>
                  </a:lnTo>
                  <a:lnTo>
                    <a:pt x="574" y="993"/>
                  </a:lnTo>
                  <a:lnTo>
                    <a:pt x="545" y="997"/>
                  </a:lnTo>
                  <a:lnTo>
                    <a:pt x="515" y="1000"/>
                  </a:lnTo>
                  <a:lnTo>
                    <a:pt x="484" y="1001"/>
                  </a:lnTo>
                  <a:lnTo>
                    <a:pt x="454" y="1000"/>
                  </a:lnTo>
                  <a:lnTo>
                    <a:pt x="424" y="997"/>
                  </a:lnTo>
                  <a:lnTo>
                    <a:pt x="394" y="993"/>
                  </a:lnTo>
                  <a:lnTo>
                    <a:pt x="365" y="986"/>
                  </a:lnTo>
                  <a:lnTo>
                    <a:pt x="337" y="978"/>
                  </a:lnTo>
                  <a:lnTo>
                    <a:pt x="309" y="968"/>
                  </a:lnTo>
                  <a:lnTo>
                    <a:pt x="283" y="957"/>
                  </a:lnTo>
                  <a:lnTo>
                    <a:pt x="257" y="944"/>
                  </a:lnTo>
                  <a:lnTo>
                    <a:pt x="232" y="930"/>
                  </a:lnTo>
                  <a:lnTo>
                    <a:pt x="208" y="914"/>
                  </a:lnTo>
                  <a:lnTo>
                    <a:pt x="185" y="897"/>
                  </a:lnTo>
                  <a:lnTo>
                    <a:pt x="163" y="878"/>
                  </a:lnTo>
                  <a:lnTo>
                    <a:pt x="142" y="859"/>
                  </a:lnTo>
                  <a:lnTo>
                    <a:pt x="122" y="838"/>
                  </a:lnTo>
                  <a:lnTo>
                    <a:pt x="104" y="816"/>
                  </a:lnTo>
                  <a:lnTo>
                    <a:pt x="87" y="793"/>
                  </a:lnTo>
                  <a:lnTo>
                    <a:pt x="71" y="769"/>
                  </a:lnTo>
                  <a:lnTo>
                    <a:pt x="57" y="744"/>
                  </a:lnTo>
                  <a:lnTo>
                    <a:pt x="44" y="718"/>
                  </a:lnTo>
                  <a:lnTo>
                    <a:pt x="33" y="691"/>
                  </a:lnTo>
                  <a:lnTo>
                    <a:pt x="23" y="664"/>
                  </a:lnTo>
                  <a:lnTo>
                    <a:pt x="15" y="635"/>
                  </a:lnTo>
                  <a:lnTo>
                    <a:pt x="8" y="606"/>
                  </a:lnTo>
                  <a:lnTo>
                    <a:pt x="4" y="577"/>
                  </a:lnTo>
                  <a:lnTo>
                    <a:pt x="1" y="547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4" y="455"/>
                  </a:lnTo>
                  <a:lnTo>
                    <a:pt x="8" y="426"/>
                  </a:lnTo>
                  <a:lnTo>
                    <a:pt x="15" y="397"/>
                  </a:lnTo>
                  <a:lnTo>
                    <a:pt x="23" y="368"/>
                  </a:lnTo>
                  <a:lnTo>
                    <a:pt x="33" y="341"/>
                  </a:lnTo>
                  <a:lnTo>
                    <a:pt x="44" y="314"/>
                  </a:lnTo>
                  <a:lnTo>
                    <a:pt x="57" y="288"/>
                  </a:lnTo>
                  <a:lnTo>
                    <a:pt x="71" y="263"/>
                  </a:lnTo>
                  <a:lnTo>
                    <a:pt x="87" y="239"/>
                  </a:lnTo>
                  <a:lnTo>
                    <a:pt x="104" y="216"/>
                  </a:lnTo>
                  <a:lnTo>
                    <a:pt x="122" y="194"/>
                  </a:lnTo>
                  <a:lnTo>
                    <a:pt x="142" y="173"/>
                  </a:lnTo>
                  <a:lnTo>
                    <a:pt x="163" y="153"/>
                  </a:lnTo>
                  <a:lnTo>
                    <a:pt x="185" y="135"/>
                  </a:lnTo>
                  <a:lnTo>
                    <a:pt x="208" y="118"/>
                  </a:lnTo>
                  <a:lnTo>
                    <a:pt x="232" y="102"/>
                  </a:lnTo>
                  <a:lnTo>
                    <a:pt x="257" y="88"/>
                  </a:lnTo>
                  <a:lnTo>
                    <a:pt x="283" y="75"/>
                  </a:lnTo>
                  <a:lnTo>
                    <a:pt x="309" y="63"/>
                  </a:lnTo>
                  <a:lnTo>
                    <a:pt x="337" y="54"/>
                  </a:lnTo>
                  <a:lnTo>
                    <a:pt x="365" y="46"/>
                  </a:lnTo>
                  <a:lnTo>
                    <a:pt x="394" y="39"/>
                  </a:lnTo>
                  <a:lnTo>
                    <a:pt x="424" y="35"/>
                  </a:lnTo>
                  <a:lnTo>
                    <a:pt x="454" y="32"/>
                  </a:lnTo>
                  <a:lnTo>
                    <a:pt x="484" y="31"/>
                  </a:lnTo>
                  <a:close/>
                  <a:moveTo>
                    <a:pt x="816" y="0"/>
                  </a:moveTo>
                  <a:lnTo>
                    <a:pt x="818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1"/>
                  </a:lnTo>
                  <a:lnTo>
                    <a:pt x="824" y="1"/>
                  </a:lnTo>
                  <a:lnTo>
                    <a:pt x="825" y="1"/>
                  </a:lnTo>
                  <a:lnTo>
                    <a:pt x="827" y="1"/>
                  </a:lnTo>
                  <a:lnTo>
                    <a:pt x="828" y="2"/>
                  </a:lnTo>
                  <a:lnTo>
                    <a:pt x="829" y="2"/>
                  </a:lnTo>
                  <a:lnTo>
                    <a:pt x="830" y="3"/>
                  </a:lnTo>
                  <a:lnTo>
                    <a:pt x="831" y="3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3" y="4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7" y="7"/>
                  </a:lnTo>
                  <a:lnTo>
                    <a:pt x="838" y="8"/>
                  </a:lnTo>
                  <a:lnTo>
                    <a:pt x="839" y="9"/>
                  </a:lnTo>
                  <a:lnTo>
                    <a:pt x="839" y="9"/>
                  </a:lnTo>
                  <a:lnTo>
                    <a:pt x="840" y="10"/>
                  </a:lnTo>
                  <a:lnTo>
                    <a:pt x="841" y="11"/>
                  </a:lnTo>
                  <a:lnTo>
                    <a:pt x="842" y="13"/>
                  </a:lnTo>
                  <a:lnTo>
                    <a:pt x="842" y="13"/>
                  </a:lnTo>
                  <a:lnTo>
                    <a:pt x="843" y="14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6" y="19"/>
                  </a:lnTo>
                  <a:lnTo>
                    <a:pt x="846" y="20"/>
                  </a:lnTo>
                  <a:lnTo>
                    <a:pt x="847" y="22"/>
                  </a:lnTo>
                  <a:lnTo>
                    <a:pt x="847" y="24"/>
                  </a:lnTo>
                  <a:lnTo>
                    <a:pt x="847" y="25"/>
                  </a:lnTo>
                  <a:lnTo>
                    <a:pt x="847" y="27"/>
                  </a:lnTo>
                  <a:lnTo>
                    <a:pt x="847" y="28"/>
                  </a:lnTo>
                  <a:lnTo>
                    <a:pt x="848" y="30"/>
                  </a:lnTo>
                  <a:lnTo>
                    <a:pt x="850" y="145"/>
                  </a:lnTo>
                  <a:lnTo>
                    <a:pt x="853" y="146"/>
                  </a:lnTo>
                  <a:lnTo>
                    <a:pt x="966" y="148"/>
                  </a:lnTo>
                  <a:lnTo>
                    <a:pt x="972" y="149"/>
                  </a:lnTo>
                  <a:lnTo>
                    <a:pt x="977" y="150"/>
                  </a:lnTo>
                  <a:lnTo>
                    <a:pt x="982" y="153"/>
                  </a:lnTo>
                  <a:lnTo>
                    <a:pt x="986" y="157"/>
                  </a:lnTo>
                  <a:lnTo>
                    <a:pt x="989" y="160"/>
                  </a:lnTo>
                  <a:lnTo>
                    <a:pt x="991" y="164"/>
                  </a:lnTo>
                  <a:lnTo>
                    <a:pt x="993" y="168"/>
                  </a:lnTo>
                  <a:lnTo>
                    <a:pt x="995" y="172"/>
                  </a:lnTo>
                  <a:lnTo>
                    <a:pt x="996" y="177"/>
                  </a:lnTo>
                  <a:lnTo>
                    <a:pt x="995" y="184"/>
                  </a:lnTo>
                  <a:lnTo>
                    <a:pt x="994" y="189"/>
                  </a:lnTo>
                  <a:lnTo>
                    <a:pt x="991" y="195"/>
                  </a:lnTo>
                  <a:lnTo>
                    <a:pt x="987" y="200"/>
                  </a:lnTo>
                  <a:lnTo>
                    <a:pt x="864" y="324"/>
                  </a:lnTo>
                  <a:lnTo>
                    <a:pt x="721" y="324"/>
                  </a:lnTo>
                  <a:lnTo>
                    <a:pt x="698" y="346"/>
                  </a:lnTo>
                  <a:lnTo>
                    <a:pt x="515" y="531"/>
                  </a:lnTo>
                  <a:lnTo>
                    <a:pt x="509" y="535"/>
                  </a:lnTo>
                  <a:lnTo>
                    <a:pt x="503" y="538"/>
                  </a:lnTo>
                  <a:lnTo>
                    <a:pt x="497" y="540"/>
                  </a:lnTo>
                  <a:lnTo>
                    <a:pt x="490" y="541"/>
                  </a:lnTo>
                  <a:lnTo>
                    <a:pt x="483" y="540"/>
                  </a:lnTo>
                  <a:lnTo>
                    <a:pt x="477" y="538"/>
                  </a:lnTo>
                  <a:lnTo>
                    <a:pt x="471" y="535"/>
                  </a:lnTo>
                  <a:lnTo>
                    <a:pt x="465" y="530"/>
                  </a:lnTo>
                  <a:lnTo>
                    <a:pt x="461" y="524"/>
                  </a:lnTo>
                  <a:lnTo>
                    <a:pt x="458" y="518"/>
                  </a:lnTo>
                  <a:lnTo>
                    <a:pt x="456" y="512"/>
                  </a:lnTo>
                  <a:lnTo>
                    <a:pt x="456" y="505"/>
                  </a:lnTo>
                  <a:lnTo>
                    <a:pt x="457" y="499"/>
                  </a:lnTo>
                  <a:lnTo>
                    <a:pt x="459" y="492"/>
                  </a:lnTo>
                  <a:lnTo>
                    <a:pt x="463" y="486"/>
                  </a:lnTo>
                  <a:lnTo>
                    <a:pt x="467" y="481"/>
                  </a:lnTo>
                  <a:lnTo>
                    <a:pt x="563" y="384"/>
                  </a:lnTo>
                  <a:lnTo>
                    <a:pt x="649" y="298"/>
                  </a:lnTo>
                  <a:lnTo>
                    <a:pt x="672" y="275"/>
                  </a:lnTo>
                  <a:lnTo>
                    <a:pt x="672" y="132"/>
                  </a:lnTo>
                  <a:lnTo>
                    <a:pt x="715" y="90"/>
                  </a:lnTo>
                  <a:lnTo>
                    <a:pt x="795" y="9"/>
                  </a:lnTo>
                  <a:lnTo>
                    <a:pt x="796" y="8"/>
                  </a:lnTo>
                  <a:lnTo>
                    <a:pt x="799" y="6"/>
                  </a:lnTo>
                  <a:lnTo>
                    <a:pt x="799" y="6"/>
                  </a:lnTo>
                  <a:lnTo>
                    <a:pt x="799" y="5"/>
                  </a:lnTo>
                  <a:lnTo>
                    <a:pt x="799" y="5"/>
                  </a:lnTo>
                  <a:lnTo>
                    <a:pt x="801" y="4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4" y="2"/>
                  </a:lnTo>
                  <a:lnTo>
                    <a:pt x="805" y="2"/>
                  </a:lnTo>
                  <a:lnTo>
                    <a:pt x="807" y="1"/>
                  </a:lnTo>
                  <a:lnTo>
                    <a:pt x="808" y="1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43650" y="3722479"/>
            <a:ext cx="697970" cy="697970"/>
            <a:chOff x="6343650" y="3722479"/>
            <a:chExt cx="697970" cy="697970"/>
          </a:xfrm>
        </p:grpSpPr>
        <p:sp>
          <p:nvSpPr>
            <p:cNvPr id="28" name="Oval 27"/>
            <p:cNvSpPr/>
            <p:nvPr/>
          </p:nvSpPr>
          <p:spPr>
            <a:xfrm rot="16200000">
              <a:off x="6343650" y="3722479"/>
              <a:ext cx="697970" cy="6979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6529506" y="3901756"/>
              <a:ext cx="326258" cy="339414"/>
            </a:xfrm>
            <a:custGeom>
              <a:avLst/>
              <a:gdLst/>
              <a:ahLst/>
              <a:cxnLst>
                <a:cxn ang="0">
                  <a:pos x="474" y="360"/>
                </a:cxn>
                <a:cxn ang="0">
                  <a:pos x="897" y="276"/>
                </a:cxn>
                <a:cxn ang="0">
                  <a:pos x="947" y="312"/>
                </a:cxn>
                <a:cxn ang="0">
                  <a:pos x="951" y="637"/>
                </a:cxn>
                <a:cxn ang="0">
                  <a:pos x="971" y="995"/>
                </a:cxn>
                <a:cxn ang="0">
                  <a:pos x="948" y="1025"/>
                </a:cxn>
                <a:cxn ang="0">
                  <a:pos x="910" y="1016"/>
                </a:cxn>
                <a:cxn ang="0">
                  <a:pos x="829" y="1012"/>
                </a:cxn>
                <a:cxn ang="0">
                  <a:pos x="798" y="1032"/>
                </a:cxn>
                <a:cxn ang="0">
                  <a:pos x="768" y="1015"/>
                </a:cxn>
                <a:cxn ang="0">
                  <a:pos x="834" y="662"/>
                </a:cxn>
                <a:cxn ang="0">
                  <a:pos x="816" y="409"/>
                </a:cxn>
                <a:cxn ang="0">
                  <a:pos x="642" y="552"/>
                </a:cxn>
                <a:cxn ang="0">
                  <a:pos x="614" y="524"/>
                </a:cxn>
                <a:cxn ang="0">
                  <a:pos x="843" y="288"/>
                </a:cxn>
                <a:cxn ang="0">
                  <a:pos x="885" y="275"/>
                </a:cxn>
                <a:cxn ang="0">
                  <a:pos x="144" y="284"/>
                </a:cxn>
                <a:cxn ang="0">
                  <a:pos x="379" y="517"/>
                </a:cxn>
                <a:cxn ang="0">
                  <a:pos x="357" y="550"/>
                </a:cxn>
                <a:cxn ang="0">
                  <a:pos x="320" y="544"/>
                </a:cxn>
                <a:cxn ang="0">
                  <a:pos x="164" y="654"/>
                </a:cxn>
                <a:cxn ang="0">
                  <a:pos x="227" y="1009"/>
                </a:cxn>
                <a:cxn ang="0">
                  <a:pos x="198" y="1032"/>
                </a:cxn>
                <a:cxn ang="0">
                  <a:pos x="166" y="1018"/>
                </a:cxn>
                <a:cxn ang="0">
                  <a:pos x="86" y="1011"/>
                </a:cxn>
                <a:cxn ang="0">
                  <a:pos x="51" y="1027"/>
                </a:cxn>
                <a:cxn ang="0">
                  <a:pos x="22" y="1001"/>
                </a:cxn>
                <a:cxn ang="0">
                  <a:pos x="45" y="648"/>
                </a:cxn>
                <a:cxn ang="0">
                  <a:pos x="41" y="322"/>
                </a:cxn>
                <a:cxn ang="0">
                  <a:pos x="85" y="278"/>
                </a:cxn>
                <a:cxn ang="0">
                  <a:pos x="469" y="248"/>
                </a:cxn>
                <a:cxn ang="0">
                  <a:pos x="582" y="221"/>
                </a:cxn>
                <a:cxn ang="0">
                  <a:pos x="600" y="434"/>
                </a:cxn>
                <a:cxn ang="0">
                  <a:pos x="574" y="479"/>
                </a:cxn>
                <a:cxn ang="0">
                  <a:pos x="397" y="473"/>
                </a:cxn>
                <a:cxn ang="0">
                  <a:pos x="308" y="235"/>
                </a:cxn>
                <a:cxn ang="0">
                  <a:pos x="353" y="209"/>
                </a:cxn>
                <a:cxn ang="0">
                  <a:pos x="951" y="22"/>
                </a:cxn>
                <a:cxn ang="0">
                  <a:pos x="991" y="93"/>
                </a:cxn>
                <a:cxn ang="0">
                  <a:pos x="970" y="172"/>
                </a:cxn>
                <a:cxn ang="0">
                  <a:pos x="900" y="213"/>
                </a:cxn>
                <a:cxn ang="0">
                  <a:pos x="820" y="191"/>
                </a:cxn>
                <a:cxn ang="0">
                  <a:pos x="779" y="121"/>
                </a:cxn>
                <a:cxn ang="0">
                  <a:pos x="801" y="42"/>
                </a:cxn>
                <a:cxn ang="0">
                  <a:pos x="871" y="1"/>
                </a:cxn>
                <a:cxn ang="0">
                  <a:pos x="161" y="15"/>
                </a:cxn>
                <a:cxn ang="0">
                  <a:pos x="210" y="79"/>
                </a:cxn>
                <a:cxn ang="0">
                  <a:pos x="199" y="161"/>
                </a:cxn>
                <a:cxn ang="0">
                  <a:pos x="135" y="210"/>
                </a:cxn>
                <a:cxn ang="0">
                  <a:pos x="53" y="199"/>
                </a:cxn>
                <a:cxn ang="0">
                  <a:pos x="4" y="135"/>
                </a:cxn>
                <a:cxn ang="0">
                  <a:pos x="15" y="53"/>
                </a:cxn>
                <a:cxn ang="0">
                  <a:pos x="78" y="4"/>
                </a:cxn>
              </a:cxnLst>
              <a:rect l="0" t="0" r="r" b="b"/>
              <a:pathLst>
                <a:path w="992" h="1032">
                  <a:moveTo>
                    <a:pt x="451" y="294"/>
                  </a:moveTo>
                  <a:lnTo>
                    <a:pt x="395" y="360"/>
                  </a:lnTo>
                  <a:lnTo>
                    <a:pt x="427" y="360"/>
                  </a:lnTo>
                  <a:lnTo>
                    <a:pt x="427" y="436"/>
                  </a:lnTo>
                  <a:lnTo>
                    <a:pt x="474" y="436"/>
                  </a:lnTo>
                  <a:lnTo>
                    <a:pt x="474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6" y="360"/>
                  </a:lnTo>
                  <a:lnTo>
                    <a:pt x="451" y="294"/>
                  </a:lnTo>
                  <a:close/>
                  <a:moveTo>
                    <a:pt x="885" y="275"/>
                  </a:moveTo>
                  <a:lnTo>
                    <a:pt x="897" y="276"/>
                  </a:lnTo>
                  <a:lnTo>
                    <a:pt x="907" y="278"/>
                  </a:lnTo>
                  <a:lnTo>
                    <a:pt x="917" y="283"/>
                  </a:lnTo>
                  <a:lnTo>
                    <a:pt x="926" y="288"/>
                  </a:lnTo>
                  <a:lnTo>
                    <a:pt x="935" y="295"/>
                  </a:lnTo>
                  <a:lnTo>
                    <a:pt x="941" y="303"/>
                  </a:lnTo>
                  <a:lnTo>
                    <a:pt x="947" y="312"/>
                  </a:lnTo>
                  <a:lnTo>
                    <a:pt x="951" y="322"/>
                  </a:lnTo>
                  <a:lnTo>
                    <a:pt x="954" y="333"/>
                  </a:lnTo>
                  <a:lnTo>
                    <a:pt x="955" y="344"/>
                  </a:lnTo>
                  <a:lnTo>
                    <a:pt x="955" y="615"/>
                  </a:lnTo>
                  <a:lnTo>
                    <a:pt x="954" y="627"/>
                  </a:lnTo>
                  <a:lnTo>
                    <a:pt x="951" y="637"/>
                  </a:lnTo>
                  <a:lnTo>
                    <a:pt x="947" y="648"/>
                  </a:lnTo>
                  <a:lnTo>
                    <a:pt x="941" y="657"/>
                  </a:lnTo>
                  <a:lnTo>
                    <a:pt x="934" y="665"/>
                  </a:lnTo>
                  <a:lnTo>
                    <a:pt x="925" y="672"/>
                  </a:lnTo>
                  <a:lnTo>
                    <a:pt x="971" y="988"/>
                  </a:lnTo>
                  <a:lnTo>
                    <a:pt x="971" y="995"/>
                  </a:lnTo>
                  <a:lnTo>
                    <a:pt x="970" y="1001"/>
                  </a:lnTo>
                  <a:lnTo>
                    <a:pt x="967" y="1008"/>
                  </a:lnTo>
                  <a:lnTo>
                    <a:pt x="964" y="1014"/>
                  </a:lnTo>
                  <a:lnTo>
                    <a:pt x="960" y="1019"/>
                  </a:lnTo>
                  <a:lnTo>
                    <a:pt x="954" y="1023"/>
                  </a:lnTo>
                  <a:lnTo>
                    <a:pt x="948" y="1025"/>
                  </a:lnTo>
                  <a:lnTo>
                    <a:pt x="941" y="1027"/>
                  </a:lnTo>
                  <a:lnTo>
                    <a:pt x="934" y="1028"/>
                  </a:lnTo>
                  <a:lnTo>
                    <a:pt x="927" y="1026"/>
                  </a:lnTo>
                  <a:lnTo>
                    <a:pt x="921" y="1024"/>
                  </a:lnTo>
                  <a:lnTo>
                    <a:pt x="915" y="1020"/>
                  </a:lnTo>
                  <a:lnTo>
                    <a:pt x="910" y="1016"/>
                  </a:lnTo>
                  <a:lnTo>
                    <a:pt x="906" y="1011"/>
                  </a:lnTo>
                  <a:lnTo>
                    <a:pt x="903" y="1005"/>
                  </a:lnTo>
                  <a:lnTo>
                    <a:pt x="902" y="998"/>
                  </a:lnTo>
                  <a:lnTo>
                    <a:pt x="876" y="822"/>
                  </a:lnTo>
                  <a:lnTo>
                    <a:pt x="832" y="1005"/>
                  </a:lnTo>
                  <a:lnTo>
                    <a:pt x="829" y="1012"/>
                  </a:lnTo>
                  <a:lnTo>
                    <a:pt x="826" y="1018"/>
                  </a:lnTo>
                  <a:lnTo>
                    <a:pt x="822" y="1023"/>
                  </a:lnTo>
                  <a:lnTo>
                    <a:pt x="817" y="1027"/>
                  </a:lnTo>
                  <a:lnTo>
                    <a:pt x="811" y="1030"/>
                  </a:lnTo>
                  <a:lnTo>
                    <a:pt x="804" y="1031"/>
                  </a:lnTo>
                  <a:lnTo>
                    <a:pt x="798" y="1032"/>
                  </a:lnTo>
                  <a:lnTo>
                    <a:pt x="794" y="1032"/>
                  </a:lnTo>
                  <a:lnTo>
                    <a:pt x="790" y="1031"/>
                  </a:lnTo>
                  <a:lnTo>
                    <a:pt x="783" y="1029"/>
                  </a:lnTo>
                  <a:lnTo>
                    <a:pt x="777" y="1025"/>
                  </a:lnTo>
                  <a:lnTo>
                    <a:pt x="772" y="1021"/>
                  </a:lnTo>
                  <a:lnTo>
                    <a:pt x="768" y="1015"/>
                  </a:lnTo>
                  <a:lnTo>
                    <a:pt x="765" y="1009"/>
                  </a:lnTo>
                  <a:lnTo>
                    <a:pt x="764" y="1003"/>
                  </a:lnTo>
                  <a:lnTo>
                    <a:pt x="763" y="996"/>
                  </a:lnTo>
                  <a:lnTo>
                    <a:pt x="764" y="989"/>
                  </a:lnTo>
                  <a:lnTo>
                    <a:pt x="842" y="669"/>
                  </a:lnTo>
                  <a:lnTo>
                    <a:pt x="834" y="662"/>
                  </a:lnTo>
                  <a:lnTo>
                    <a:pt x="828" y="654"/>
                  </a:lnTo>
                  <a:lnTo>
                    <a:pt x="823" y="645"/>
                  </a:lnTo>
                  <a:lnTo>
                    <a:pt x="819" y="636"/>
                  </a:lnTo>
                  <a:lnTo>
                    <a:pt x="817" y="626"/>
                  </a:lnTo>
                  <a:lnTo>
                    <a:pt x="816" y="615"/>
                  </a:lnTo>
                  <a:lnTo>
                    <a:pt x="816" y="409"/>
                  </a:lnTo>
                  <a:lnTo>
                    <a:pt x="672" y="544"/>
                  </a:lnTo>
                  <a:lnTo>
                    <a:pt x="667" y="548"/>
                  </a:lnTo>
                  <a:lnTo>
                    <a:pt x="661" y="551"/>
                  </a:lnTo>
                  <a:lnTo>
                    <a:pt x="655" y="552"/>
                  </a:lnTo>
                  <a:lnTo>
                    <a:pt x="648" y="553"/>
                  </a:lnTo>
                  <a:lnTo>
                    <a:pt x="642" y="552"/>
                  </a:lnTo>
                  <a:lnTo>
                    <a:pt x="635" y="550"/>
                  </a:lnTo>
                  <a:lnTo>
                    <a:pt x="628" y="547"/>
                  </a:lnTo>
                  <a:lnTo>
                    <a:pt x="623" y="542"/>
                  </a:lnTo>
                  <a:lnTo>
                    <a:pt x="618" y="536"/>
                  </a:lnTo>
                  <a:lnTo>
                    <a:pt x="616" y="530"/>
                  </a:lnTo>
                  <a:lnTo>
                    <a:pt x="614" y="524"/>
                  </a:lnTo>
                  <a:lnTo>
                    <a:pt x="613" y="517"/>
                  </a:lnTo>
                  <a:lnTo>
                    <a:pt x="614" y="510"/>
                  </a:lnTo>
                  <a:lnTo>
                    <a:pt x="617" y="504"/>
                  </a:lnTo>
                  <a:lnTo>
                    <a:pt x="620" y="498"/>
                  </a:lnTo>
                  <a:lnTo>
                    <a:pt x="625" y="493"/>
                  </a:lnTo>
                  <a:lnTo>
                    <a:pt x="843" y="288"/>
                  </a:lnTo>
                  <a:lnTo>
                    <a:pt x="848" y="284"/>
                  </a:lnTo>
                  <a:lnTo>
                    <a:pt x="854" y="282"/>
                  </a:lnTo>
                  <a:lnTo>
                    <a:pt x="860" y="280"/>
                  </a:lnTo>
                  <a:lnTo>
                    <a:pt x="868" y="277"/>
                  </a:lnTo>
                  <a:lnTo>
                    <a:pt x="877" y="276"/>
                  </a:lnTo>
                  <a:lnTo>
                    <a:pt x="885" y="275"/>
                  </a:lnTo>
                  <a:close/>
                  <a:moveTo>
                    <a:pt x="107" y="275"/>
                  </a:moveTo>
                  <a:lnTo>
                    <a:pt x="115" y="276"/>
                  </a:lnTo>
                  <a:lnTo>
                    <a:pt x="124" y="277"/>
                  </a:lnTo>
                  <a:lnTo>
                    <a:pt x="132" y="280"/>
                  </a:lnTo>
                  <a:lnTo>
                    <a:pt x="138" y="282"/>
                  </a:lnTo>
                  <a:lnTo>
                    <a:pt x="144" y="284"/>
                  </a:lnTo>
                  <a:lnTo>
                    <a:pt x="149" y="288"/>
                  </a:lnTo>
                  <a:lnTo>
                    <a:pt x="367" y="493"/>
                  </a:lnTo>
                  <a:lnTo>
                    <a:pt x="372" y="498"/>
                  </a:lnTo>
                  <a:lnTo>
                    <a:pt x="376" y="504"/>
                  </a:lnTo>
                  <a:lnTo>
                    <a:pt x="378" y="510"/>
                  </a:lnTo>
                  <a:lnTo>
                    <a:pt x="379" y="517"/>
                  </a:lnTo>
                  <a:lnTo>
                    <a:pt x="378" y="524"/>
                  </a:lnTo>
                  <a:lnTo>
                    <a:pt x="376" y="530"/>
                  </a:lnTo>
                  <a:lnTo>
                    <a:pt x="374" y="536"/>
                  </a:lnTo>
                  <a:lnTo>
                    <a:pt x="369" y="542"/>
                  </a:lnTo>
                  <a:lnTo>
                    <a:pt x="364" y="547"/>
                  </a:lnTo>
                  <a:lnTo>
                    <a:pt x="357" y="550"/>
                  </a:lnTo>
                  <a:lnTo>
                    <a:pt x="351" y="552"/>
                  </a:lnTo>
                  <a:lnTo>
                    <a:pt x="344" y="553"/>
                  </a:lnTo>
                  <a:lnTo>
                    <a:pt x="337" y="552"/>
                  </a:lnTo>
                  <a:lnTo>
                    <a:pt x="331" y="551"/>
                  </a:lnTo>
                  <a:lnTo>
                    <a:pt x="325" y="548"/>
                  </a:lnTo>
                  <a:lnTo>
                    <a:pt x="320" y="544"/>
                  </a:lnTo>
                  <a:lnTo>
                    <a:pt x="176" y="409"/>
                  </a:lnTo>
                  <a:lnTo>
                    <a:pt x="176" y="615"/>
                  </a:lnTo>
                  <a:lnTo>
                    <a:pt x="175" y="626"/>
                  </a:lnTo>
                  <a:lnTo>
                    <a:pt x="173" y="636"/>
                  </a:lnTo>
                  <a:lnTo>
                    <a:pt x="169" y="645"/>
                  </a:lnTo>
                  <a:lnTo>
                    <a:pt x="164" y="654"/>
                  </a:lnTo>
                  <a:lnTo>
                    <a:pt x="158" y="662"/>
                  </a:lnTo>
                  <a:lnTo>
                    <a:pt x="150" y="669"/>
                  </a:lnTo>
                  <a:lnTo>
                    <a:pt x="228" y="989"/>
                  </a:lnTo>
                  <a:lnTo>
                    <a:pt x="229" y="996"/>
                  </a:lnTo>
                  <a:lnTo>
                    <a:pt x="229" y="1003"/>
                  </a:lnTo>
                  <a:lnTo>
                    <a:pt x="227" y="1009"/>
                  </a:lnTo>
                  <a:lnTo>
                    <a:pt x="224" y="1015"/>
                  </a:lnTo>
                  <a:lnTo>
                    <a:pt x="220" y="1021"/>
                  </a:lnTo>
                  <a:lnTo>
                    <a:pt x="215" y="1025"/>
                  </a:lnTo>
                  <a:lnTo>
                    <a:pt x="209" y="1029"/>
                  </a:lnTo>
                  <a:lnTo>
                    <a:pt x="202" y="1031"/>
                  </a:lnTo>
                  <a:lnTo>
                    <a:pt x="198" y="1032"/>
                  </a:lnTo>
                  <a:lnTo>
                    <a:pt x="194" y="1032"/>
                  </a:lnTo>
                  <a:lnTo>
                    <a:pt x="188" y="1031"/>
                  </a:lnTo>
                  <a:lnTo>
                    <a:pt x="181" y="1030"/>
                  </a:lnTo>
                  <a:lnTo>
                    <a:pt x="175" y="1027"/>
                  </a:lnTo>
                  <a:lnTo>
                    <a:pt x="170" y="1023"/>
                  </a:lnTo>
                  <a:lnTo>
                    <a:pt x="166" y="1018"/>
                  </a:lnTo>
                  <a:lnTo>
                    <a:pt x="163" y="1012"/>
                  </a:lnTo>
                  <a:lnTo>
                    <a:pt x="160" y="1005"/>
                  </a:lnTo>
                  <a:lnTo>
                    <a:pt x="116" y="822"/>
                  </a:lnTo>
                  <a:lnTo>
                    <a:pt x="90" y="998"/>
                  </a:lnTo>
                  <a:lnTo>
                    <a:pt x="89" y="1005"/>
                  </a:lnTo>
                  <a:lnTo>
                    <a:pt x="86" y="1011"/>
                  </a:lnTo>
                  <a:lnTo>
                    <a:pt x="82" y="1016"/>
                  </a:lnTo>
                  <a:lnTo>
                    <a:pt x="77" y="1020"/>
                  </a:lnTo>
                  <a:lnTo>
                    <a:pt x="71" y="1024"/>
                  </a:lnTo>
                  <a:lnTo>
                    <a:pt x="65" y="1026"/>
                  </a:lnTo>
                  <a:lnTo>
                    <a:pt x="58" y="1028"/>
                  </a:lnTo>
                  <a:lnTo>
                    <a:pt x="51" y="1027"/>
                  </a:lnTo>
                  <a:lnTo>
                    <a:pt x="44" y="1025"/>
                  </a:lnTo>
                  <a:lnTo>
                    <a:pt x="38" y="1023"/>
                  </a:lnTo>
                  <a:lnTo>
                    <a:pt x="33" y="1019"/>
                  </a:lnTo>
                  <a:lnTo>
                    <a:pt x="28" y="1014"/>
                  </a:lnTo>
                  <a:lnTo>
                    <a:pt x="25" y="1008"/>
                  </a:lnTo>
                  <a:lnTo>
                    <a:pt x="22" y="1001"/>
                  </a:lnTo>
                  <a:lnTo>
                    <a:pt x="21" y="995"/>
                  </a:lnTo>
                  <a:lnTo>
                    <a:pt x="22" y="988"/>
                  </a:lnTo>
                  <a:lnTo>
                    <a:pt x="67" y="672"/>
                  </a:lnTo>
                  <a:lnTo>
                    <a:pt x="58" y="665"/>
                  </a:lnTo>
                  <a:lnTo>
                    <a:pt x="51" y="657"/>
                  </a:lnTo>
                  <a:lnTo>
                    <a:pt x="45" y="648"/>
                  </a:lnTo>
                  <a:lnTo>
                    <a:pt x="41" y="637"/>
                  </a:lnTo>
                  <a:lnTo>
                    <a:pt x="38" y="627"/>
                  </a:lnTo>
                  <a:lnTo>
                    <a:pt x="37" y="615"/>
                  </a:lnTo>
                  <a:lnTo>
                    <a:pt x="37" y="344"/>
                  </a:lnTo>
                  <a:lnTo>
                    <a:pt x="38" y="333"/>
                  </a:lnTo>
                  <a:lnTo>
                    <a:pt x="41" y="322"/>
                  </a:lnTo>
                  <a:lnTo>
                    <a:pt x="45" y="312"/>
                  </a:lnTo>
                  <a:lnTo>
                    <a:pt x="51" y="303"/>
                  </a:lnTo>
                  <a:lnTo>
                    <a:pt x="58" y="295"/>
                  </a:lnTo>
                  <a:lnTo>
                    <a:pt x="66" y="288"/>
                  </a:lnTo>
                  <a:lnTo>
                    <a:pt x="75" y="283"/>
                  </a:lnTo>
                  <a:lnTo>
                    <a:pt x="85" y="278"/>
                  </a:lnTo>
                  <a:lnTo>
                    <a:pt x="95" y="276"/>
                  </a:lnTo>
                  <a:lnTo>
                    <a:pt x="107" y="275"/>
                  </a:lnTo>
                  <a:close/>
                  <a:moveTo>
                    <a:pt x="353" y="209"/>
                  </a:moveTo>
                  <a:lnTo>
                    <a:pt x="432" y="209"/>
                  </a:lnTo>
                  <a:lnTo>
                    <a:pt x="432" y="248"/>
                  </a:lnTo>
                  <a:lnTo>
                    <a:pt x="469" y="248"/>
                  </a:lnTo>
                  <a:lnTo>
                    <a:pt x="469" y="209"/>
                  </a:lnTo>
                  <a:lnTo>
                    <a:pt x="548" y="209"/>
                  </a:lnTo>
                  <a:lnTo>
                    <a:pt x="557" y="210"/>
                  </a:lnTo>
                  <a:lnTo>
                    <a:pt x="566" y="212"/>
                  </a:lnTo>
                  <a:lnTo>
                    <a:pt x="574" y="216"/>
                  </a:lnTo>
                  <a:lnTo>
                    <a:pt x="582" y="221"/>
                  </a:lnTo>
                  <a:lnTo>
                    <a:pt x="588" y="228"/>
                  </a:lnTo>
                  <a:lnTo>
                    <a:pt x="593" y="235"/>
                  </a:lnTo>
                  <a:lnTo>
                    <a:pt x="597" y="243"/>
                  </a:lnTo>
                  <a:lnTo>
                    <a:pt x="599" y="252"/>
                  </a:lnTo>
                  <a:lnTo>
                    <a:pt x="600" y="261"/>
                  </a:lnTo>
                  <a:lnTo>
                    <a:pt x="600" y="434"/>
                  </a:lnTo>
                  <a:lnTo>
                    <a:pt x="599" y="444"/>
                  </a:lnTo>
                  <a:lnTo>
                    <a:pt x="597" y="453"/>
                  </a:lnTo>
                  <a:lnTo>
                    <a:pt x="593" y="460"/>
                  </a:lnTo>
                  <a:lnTo>
                    <a:pt x="588" y="468"/>
                  </a:lnTo>
                  <a:lnTo>
                    <a:pt x="582" y="474"/>
                  </a:lnTo>
                  <a:lnTo>
                    <a:pt x="574" y="479"/>
                  </a:lnTo>
                  <a:lnTo>
                    <a:pt x="566" y="483"/>
                  </a:lnTo>
                  <a:lnTo>
                    <a:pt x="557" y="485"/>
                  </a:lnTo>
                  <a:lnTo>
                    <a:pt x="548" y="486"/>
                  </a:lnTo>
                  <a:lnTo>
                    <a:pt x="405" y="486"/>
                  </a:lnTo>
                  <a:lnTo>
                    <a:pt x="402" y="479"/>
                  </a:lnTo>
                  <a:lnTo>
                    <a:pt x="397" y="473"/>
                  </a:lnTo>
                  <a:lnTo>
                    <a:pt x="391" y="467"/>
                  </a:lnTo>
                  <a:lnTo>
                    <a:pt x="301" y="383"/>
                  </a:lnTo>
                  <a:lnTo>
                    <a:pt x="301" y="261"/>
                  </a:lnTo>
                  <a:lnTo>
                    <a:pt x="302" y="252"/>
                  </a:lnTo>
                  <a:lnTo>
                    <a:pt x="304" y="243"/>
                  </a:lnTo>
                  <a:lnTo>
                    <a:pt x="308" y="235"/>
                  </a:lnTo>
                  <a:lnTo>
                    <a:pt x="313" y="228"/>
                  </a:lnTo>
                  <a:lnTo>
                    <a:pt x="320" y="221"/>
                  </a:lnTo>
                  <a:lnTo>
                    <a:pt x="327" y="216"/>
                  </a:lnTo>
                  <a:lnTo>
                    <a:pt x="335" y="212"/>
                  </a:lnTo>
                  <a:lnTo>
                    <a:pt x="344" y="210"/>
                  </a:lnTo>
                  <a:lnTo>
                    <a:pt x="353" y="209"/>
                  </a:lnTo>
                  <a:close/>
                  <a:moveTo>
                    <a:pt x="885" y="0"/>
                  </a:moveTo>
                  <a:lnTo>
                    <a:pt x="900" y="1"/>
                  </a:lnTo>
                  <a:lnTo>
                    <a:pt x="914" y="4"/>
                  </a:lnTo>
                  <a:lnTo>
                    <a:pt x="927" y="8"/>
                  </a:lnTo>
                  <a:lnTo>
                    <a:pt x="939" y="15"/>
                  </a:lnTo>
                  <a:lnTo>
                    <a:pt x="951" y="22"/>
                  </a:lnTo>
                  <a:lnTo>
                    <a:pt x="961" y="31"/>
                  </a:lnTo>
                  <a:lnTo>
                    <a:pt x="970" y="42"/>
                  </a:lnTo>
                  <a:lnTo>
                    <a:pt x="977" y="53"/>
                  </a:lnTo>
                  <a:lnTo>
                    <a:pt x="984" y="65"/>
                  </a:lnTo>
                  <a:lnTo>
                    <a:pt x="988" y="79"/>
                  </a:lnTo>
                  <a:lnTo>
                    <a:pt x="991" y="93"/>
                  </a:lnTo>
                  <a:lnTo>
                    <a:pt x="992" y="107"/>
                  </a:lnTo>
                  <a:lnTo>
                    <a:pt x="991" y="121"/>
                  </a:lnTo>
                  <a:lnTo>
                    <a:pt x="988" y="135"/>
                  </a:lnTo>
                  <a:lnTo>
                    <a:pt x="984" y="149"/>
                  </a:lnTo>
                  <a:lnTo>
                    <a:pt x="977" y="161"/>
                  </a:lnTo>
                  <a:lnTo>
                    <a:pt x="970" y="172"/>
                  </a:lnTo>
                  <a:lnTo>
                    <a:pt x="961" y="182"/>
                  </a:lnTo>
                  <a:lnTo>
                    <a:pt x="951" y="191"/>
                  </a:lnTo>
                  <a:lnTo>
                    <a:pt x="939" y="199"/>
                  </a:lnTo>
                  <a:lnTo>
                    <a:pt x="927" y="205"/>
                  </a:lnTo>
                  <a:lnTo>
                    <a:pt x="914" y="210"/>
                  </a:lnTo>
                  <a:lnTo>
                    <a:pt x="900" y="213"/>
                  </a:lnTo>
                  <a:lnTo>
                    <a:pt x="885" y="214"/>
                  </a:lnTo>
                  <a:lnTo>
                    <a:pt x="871" y="213"/>
                  </a:lnTo>
                  <a:lnTo>
                    <a:pt x="857" y="210"/>
                  </a:lnTo>
                  <a:lnTo>
                    <a:pt x="844" y="205"/>
                  </a:lnTo>
                  <a:lnTo>
                    <a:pt x="831" y="199"/>
                  </a:lnTo>
                  <a:lnTo>
                    <a:pt x="820" y="191"/>
                  </a:lnTo>
                  <a:lnTo>
                    <a:pt x="810" y="182"/>
                  </a:lnTo>
                  <a:lnTo>
                    <a:pt x="801" y="172"/>
                  </a:lnTo>
                  <a:lnTo>
                    <a:pt x="793" y="161"/>
                  </a:lnTo>
                  <a:lnTo>
                    <a:pt x="787" y="149"/>
                  </a:lnTo>
                  <a:lnTo>
                    <a:pt x="782" y="135"/>
                  </a:lnTo>
                  <a:lnTo>
                    <a:pt x="779" y="121"/>
                  </a:lnTo>
                  <a:lnTo>
                    <a:pt x="779" y="107"/>
                  </a:lnTo>
                  <a:lnTo>
                    <a:pt x="779" y="93"/>
                  </a:lnTo>
                  <a:lnTo>
                    <a:pt x="782" y="79"/>
                  </a:lnTo>
                  <a:lnTo>
                    <a:pt x="787" y="65"/>
                  </a:lnTo>
                  <a:lnTo>
                    <a:pt x="793" y="53"/>
                  </a:lnTo>
                  <a:lnTo>
                    <a:pt x="801" y="42"/>
                  </a:lnTo>
                  <a:lnTo>
                    <a:pt x="810" y="31"/>
                  </a:lnTo>
                  <a:lnTo>
                    <a:pt x="820" y="22"/>
                  </a:lnTo>
                  <a:lnTo>
                    <a:pt x="831" y="15"/>
                  </a:lnTo>
                  <a:lnTo>
                    <a:pt x="844" y="8"/>
                  </a:lnTo>
                  <a:lnTo>
                    <a:pt x="857" y="4"/>
                  </a:lnTo>
                  <a:lnTo>
                    <a:pt x="871" y="1"/>
                  </a:lnTo>
                  <a:lnTo>
                    <a:pt x="885" y="0"/>
                  </a:lnTo>
                  <a:close/>
                  <a:moveTo>
                    <a:pt x="107" y="0"/>
                  </a:moveTo>
                  <a:lnTo>
                    <a:pt x="121" y="1"/>
                  </a:lnTo>
                  <a:lnTo>
                    <a:pt x="135" y="4"/>
                  </a:lnTo>
                  <a:lnTo>
                    <a:pt x="148" y="8"/>
                  </a:lnTo>
                  <a:lnTo>
                    <a:pt x="161" y="15"/>
                  </a:lnTo>
                  <a:lnTo>
                    <a:pt x="172" y="22"/>
                  </a:lnTo>
                  <a:lnTo>
                    <a:pt x="182" y="31"/>
                  </a:lnTo>
                  <a:lnTo>
                    <a:pt x="191" y="42"/>
                  </a:lnTo>
                  <a:lnTo>
                    <a:pt x="199" y="53"/>
                  </a:lnTo>
                  <a:lnTo>
                    <a:pt x="205" y="65"/>
                  </a:lnTo>
                  <a:lnTo>
                    <a:pt x="210" y="79"/>
                  </a:lnTo>
                  <a:lnTo>
                    <a:pt x="213" y="93"/>
                  </a:lnTo>
                  <a:lnTo>
                    <a:pt x="214" y="107"/>
                  </a:lnTo>
                  <a:lnTo>
                    <a:pt x="213" y="121"/>
                  </a:lnTo>
                  <a:lnTo>
                    <a:pt x="210" y="135"/>
                  </a:lnTo>
                  <a:lnTo>
                    <a:pt x="205" y="149"/>
                  </a:lnTo>
                  <a:lnTo>
                    <a:pt x="199" y="161"/>
                  </a:lnTo>
                  <a:lnTo>
                    <a:pt x="191" y="172"/>
                  </a:lnTo>
                  <a:lnTo>
                    <a:pt x="182" y="182"/>
                  </a:lnTo>
                  <a:lnTo>
                    <a:pt x="172" y="191"/>
                  </a:lnTo>
                  <a:lnTo>
                    <a:pt x="161" y="199"/>
                  </a:lnTo>
                  <a:lnTo>
                    <a:pt x="148" y="205"/>
                  </a:lnTo>
                  <a:lnTo>
                    <a:pt x="135" y="210"/>
                  </a:lnTo>
                  <a:lnTo>
                    <a:pt x="121" y="213"/>
                  </a:lnTo>
                  <a:lnTo>
                    <a:pt x="107" y="214"/>
                  </a:lnTo>
                  <a:lnTo>
                    <a:pt x="92" y="213"/>
                  </a:lnTo>
                  <a:lnTo>
                    <a:pt x="78" y="210"/>
                  </a:lnTo>
                  <a:lnTo>
                    <a:pt x="65" y="205"/>
                  </a:lnTo>
                  <a:lnTo>
                    <a:pt x="53" y="199"/>
                  </a:lnTo>
                  <a:lnTo>
                    <a:pt x="42" y="191"/>
                  </a:lnTo>
                  <a:lnTo>
                    <a:pt x="31" y="182"/>
                  </a:lnTo>
                  <a:lnTo>
                    <a:pt x="22" y="172"/>
                  </a:lnTo>
                  <a:lnTo>
                    <a:pt x="15" y="161"/>
                  </a:lnTo>
                  <a:lnTo>
                    <a:pt x="8" y="149"/>
                  </a:lnTo>
                  <a:lnTo>
                    <a:pt x="4" y="135"/>
                  </a:lnTo>
                  <a:lnTo>
                    <a:pt x="1" y="121"/>
                  </a:lnTo>
                  <a:lnTo>
                    <a:pt x="0" y="107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5"/>
                  </a:lnTo>
                  <a:lnTo>
                    <a:pt x="15" y="53"/>
                  </a:lnTo>
                  <a:lnTo>
                    <a:pt x="22" y="42"/>
                  </a:lnTo>
                  <a:lnTo>
                    <a:pt x="31" y="31"/>
                  </a:lnTo>
                  <a:lnTo>
                    <a:pt x="42" y="22"/>
                  </a:lnTo>
                  <a:lnTo>
                    <a:pt x="53" y="15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2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15174" y="1163922"/>
            <a:ext cx="180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Europos Komisija įpareigoja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šalis nares turėti vieningą duomenų mainų sistemą 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15174" y="3771381"/>
            <a:ext cx="180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ų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metu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nereik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ė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koti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į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vairias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bylas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Viskas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vienoje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vietoje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4174" y="1843536"/>
            <a:ext cx="162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Atsakinga, įgaliotoji, audito institucijos ir Projektų vykdytojai.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Pildo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visi ir nuolat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0" y="3153045"/>
            <a:ext cx="193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Raginame dokumentus pasirašinėti el. parašu, jei tokių galimybių nėra – dokumentus skenuojame ir  keliame į VSF IS.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Popieriui – NE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15174" y="2486701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 dalyviai vienoje vietoje mato ir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turi tą pačią informaciją bei dokumentus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susijusius su projektu (-</a:t>
            </a:r>
            <a:r>
              <a:rPr kumimoji="0" lang="lt-L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ais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5"/>
          <p:cNvSpPr txBox="1">
            <a:spLocks/>
          </p:cNvSpPr>
          <p:nvPr/>
        </p:nvSpPr>
        <p:spPr>
          <a:xfrm>
            <a:off x="990600" y="0"/>
            <a:ext cx="7062788" cy="3535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 smtClean="0">
                <a:solidFill>
                  <a:srgbClr val="262626"/>
                </a:solidFill>
              </a:rPr>
              <a:t>Kvietimas teikti paraiškas</a:t>
            </a:r>
            <a:endParaRPr lang="en-US" sz="2400" b="1" dirty="0">
              <a:solidFill>
                <a:srgbClr val="26262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549"/>
            <a:ext cx="8534400" cy="38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49"/>
            <a:ext cx="3810000" cy="369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91" y="133350"/>
            <a:ext cx="4752109" cy="17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8458200" cy="46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29" y="1504951"/>
            <a:ext cx="6573471" cy="3576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512"/>
            <a:ext cx="6019800" cy="28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5750"/>
            <a:ext cx="5907292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21196"/>
            <a:ext cx="3429000" cy="30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0349"/>
            <a:ext cx="6781800" cy="1919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350"/>
            <a:ext cx="5410200" cy="27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64524"/>
            <a:ext cx="7734280" cy="2888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86150"/>
            <a:ext cx="7822456" cy="10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01_Theme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Default Theme">
  <a:themeElements>
    <a:clrScheme name="01_Theme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01_Theme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39D2ED5BE2B4104FB524497CFE4B477B" ma:contentTypeVersion="1" ma:contentTypeDescription="Kurkite naują dokumentą." ma:contentTypeScope="" ma:versionID="ea90c1b54490a9c5be9afdd3d6562f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7ce459ffbfdbf6e0cb0721972bfd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avimo pradžios data" ma:description="Planavimo pradžios data yra publikavimo priemonės sukurtas svetainės stulpelis. Jis naudojamas, nurodant datą ir laiką, kai šis puslapis pirmą kartą parodomas svetainės lankytojams." ma:hidden="true" ma:internalName="PublishingStartDate">
      <xsd:simpleType>
        <xsd:restriction base="dms:Unknown"/>
      </xsd:simpleType>
    </xsd:element>
    <xsd:element name="PublishingExpirationDate" ma:index="9" nillable="true" ma:displayName="Planavimo pabaigos data" ma:description="Planavimo pabaigos data yra publikavimo priemonės sukurtas svetainės stulpelis. Jis naudojamas, nurodant datą ir laiką, kai šis puslapis nebebus rodomas svetainės lankytojam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7B7D0E-9FC7-477E-92C4-FCEC6BDC21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E68EA-830A-48B9-9961-F9649FEC0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1DDFBD-0B1C-4607-BD3F-19B2B27AE57A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7591</TotalTime>
  <Words>139</Words>
  <Application>Microsoft Office PowerPoint</Application>
  <PresentationFormat>On-screen Show (16:9)</PresentationFormat>
  <Paragraphs>19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Roboto</vt:lpstr>
      <vt:lpstr>Arial</vt:lpstr>
      <vt:lpstr>Calibri Light</vt:lpstr>
      <vt:lpstr>HP Simplified</vt:lpstr>
      <vt:lpstr>Default Theme</vt:lpstr>
      <vt:lpstr>3_Default Theme</vt:lpstr>
      <vt:lpstr>1_Default Theme</vt:lpstr>
      <vt:lpstr>PowerPoint Presentation</vt:lpstr>
      <vt:lpstr>KODĖL MUMS VISIEMS REIKALINGA VSF IS???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CPVA</dc:creator>
  <cp:lastModifiedBy>Eglė Uleckienė</cp:lastModifiedBy>
  <cp:revision>510</cp:revision>
  <cp:lastPrinted>2018-04-28T06:26:52Z</cp:lastPrinted>
  <dcterms:created xsi:type="dcterms:W3CDTF">2015-09-08T18:46:55Z</dcterms:created>
  <dcterms:modified xsi:type="dcterms:W3CDTF">2018-05-03T11:46:40Z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0x01010039D2ED5BE2B4104FB524497CFE4B477B</vt:lpwstr>
  </property>
</Properties>
</file>