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88" r:id="rId4"/>
  </p:sldMasterIdLst>
  <p:notesMasterIdLst>
    <p:notesMasterId r:id="rId21"/>
  </p:notesMasterIdLst>
  <p:handoutMasterIdLst>
    <p:handoutMasterId r:id="rId22"/>
  </p:handoutMasterIdLst>
  <p:sldIdLst>
    <p:sldId id="1176" r:id="rId5"/>
    <p:sldId id="1177" r:id="rId6"/>
    <p:sldId id="1190" r:id="rId7"/>
    <p:sldId id="1180" r:id="rId8"/>
    <p:sldId id="1179" r:id="rId9"/>
    <p:sldId id="1189" r:id="rId10"/>
    <p:sldId id="888" r:id="rId11"/>
    <p:sldId id="1182" r:id="rId12"/>
    <p:sldId id="1188" r:id="rId13"/>
    <p:sldId id="898" r:id="rId14"/>
    <p:sldId id="1186" r:id="rId15"/>
    <p:sldId id="1187" r:id="rId16"/>
    <p:sldId id="1183" r:id="rId17"/>
    <p:sldId id="1185" r:id="rId18"/>
    <p:sldId id="1195" r:id="rId19"/>
    <p:sldId id="895" r:id="rId20"/>
  </p:sldIdLst>
  <p:sldSz cx="12192000" cy="6858000"/>
  <p:notesSz cx="6858000" cy="9144000"/>
  <p:defaultTextStyle>
    <a:defPPr>
      <a:defRPr lang="lt-LT"/>
    </a:defPPr>
    <a:lvl1pPr marL="0" algn="l" defTabSz="914296" rtl="0" eaLnBrk="1" latinLnBrk="0" hangingPunct="1">
      <a:defRPr sz="1800" kern="1200">
        <a:solidFill>
          <a:schemeClr val="tx1"/>
        </a:solidFill>
        <a:latin typeface="+mn-lt"/>
        <a:ea typeface="+mn-ea"/>
        <a:cs typeface="+mn-cs"/>
      </a:defRPr>
    </a:lvl1pPr>
    <a:lvl2pPr marL="457148" algn="l" defTabSz="914296" rtl="0" eaLnBrk="1" latinLnBrk="0" hangingPunct="1">
      <a:defRPr sz="1800" kern="1200">
        <a:solidFill>
          <a:schemeClr val="tx1"/>
        </a:solidFill>
        <a:latin typeface="+mn-lt"/>
        <a:ea typeface="+mn-ea"/>
        <a:cs typeface="+mn-cs"/>
      </a:defRPr>
    </a:lvl2pPr>
    <a:lvl3pPr marL="914296" algn="l" defTabSz="914296" rtl="0" eaLnBrk="1" latinLnBrk="0" hangingPunct="1">
      <a:defRPr sz="1800" kern="1200">
        <a:solidFill>
          <a:schemeClr val="tx1"/>
        </a:solidFill>
        <a:latin typeface="+mn-lt"/>
        <a:ea typeface="+mn-ea"/>
        <a:cs typeface="+mn-cs"/>
      </a:defRPr>
    </a:lvl3pPr>
    <a:lvl4pPr marL="1371444" algn="l" defTabSz="914296" rtl="0" eaLnBrk="1" latinLnBrk="0" hangingPunct="1">
      <a:defRPr sz="1800" kern="1200">
        <a:solidFill>
          <a:schemeClr val="tx1"/>
        </a:solidFill>
        <a:latin typeface="+mn-lt"/>
        <a:ea typeface="+mn-ea"/>
        <a:cs typeface="+mn-cs"/>
      </a:defRPr>
    </a:lvl4pPr>
    <a:lvl5pPr marL="1828592" algn="l" defTabSz="914296" rtl="0" eaLnBrk="1" latinLnBrk="0" hangingPunct="1">
      <a:defRPr sz="1800" kern="1200">
        <a:solidFill>
          <a:schemeClr val="tx1"/>
        </a:solidFill>
        <a:latin typeface="+mn-lt"/>
        <a:ea typeface="+mn-ea"/>
        <a:cs typeface="+mn-cs"/>
      </a:defRPr>
    </a:lvl5pPr>
    <a:lvl6pPr marL="2285740" algn="l" defTabSz="914296" rtl="0" eaLnBrk="1" latinLnBrk="0" hangingPunct="1">
      <a:defRPr sz="1800" kern="1200">
        <a:solidFill>
          <a:schemeClr val="tx1"/>
        </a:solidFill>
        <a:latin typeface="+mn-lt"/>
        <a:ea typeface="+mn-ea"/>
        <a:cs typeface="+mn-cs"/>
      </a:defRPr>
    </a:lvl6pPr>
    <a:lvl7pPr marL="2742888" algn="l" defTabSz="914296" rtl="0" eaLnBrk="1" latinLnBrk="0" hangingPunct="1">
      <a:defRPr sz="1800" kern="1200">
        <a:solidFill>
          <a:schemeClr val="tx1"/>
        </a:solidFill>
        <a:latin typeface="+mn-lt"/>
        <a:ea typeface="+mn-ea"/>
        <a:cs typeface="+mn-cs"/>
      </a:defRPr>
    </a:lvl7pPr>
    <a:lvl8pPr marL="3200036" algn="l" defTabSz="914296" rtl="0" eaLnBrk="1" latinLnBrk="0" hangingPunct="1">
      <a:defRPr sz="1800" kern="1200">
        <a:solidFill>
          <a:schemeClr val="tx1"/>
        </a:solidFill>
        <a:latin typeface="+mn-lt"/>
        <a:ea typeface="+mn-ea"/>
        <a:cs typeface="+mn-cs"/>
      </a:defRPr>
    </a:lvl8pPr>
    <a:lvl9pPr marL="3657184" algn="l" defTabSz="91429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03A7F8-47E3-F267-2633-6B96FAEAED83}" name="Justina Žutautaitė" initials="JŽ" userId="S::justina.zutautaite@socmin.lt::b952c1be-0382-42f6-bcbd-693f92267f2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 src" initials="s" lastIdx="2" clrIdx="0">
    <p:extLst>
      <p:ext uri="{19B8F6BF-5375-455C-9EA6-DF929625EA0E}">
        <p15:presenceInfo xmlns:p15="http://schemas.microsoft.com/office/powerpoint/2012/main" userId=" src" providerId="None"/>
      </p:ext>
    </p:extLst>
  </p:cmAuthor>
  <p:cmAuthor id="2" name="WHITE GRAPHIC" initials="WG" lastIdx="2" clrIdx="1">
    <p:extLst>
      <p:ext uri="{19B8F6BF-5375-455C-9EA6-DF929625EA0E}">
        <p15:presenceInfo xmlns:p15="http://schemas.microsoft.com/office/powerpoint/2012/main" userId="WHITE GRAPHI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1113"/>
    <a:srgbClr val="5D8189"/>
    <a:srgbClr val="ECECEC"/>
    <a:srgbClr val="E4E4E4"/>
    <a:srgbClr val="EDEDEE"/>
    <a:srgbClr val="DFDEDE"/>
    <a:srgbClr val="010101"/>
    <a:srgbClr val="E9E9E9"/>
    <a:srgbClr val="0B1412"/>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11302F-4B89-4692-A2DA-2F385608BEE7}" v="33" dt="2025-06-05T12:22:33.0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4293" autoAdjust="0"/>
  </p:normalViewPr>
  <p:slideViewPr>
    <p:cSldViewPr snapToGrid="0" snapToObjects="1">
      <p:cViewPr varScale="1">
        <p:scale>
          <a:sx n="60" d="100"/>
          <a:sy n="60" d="100"/>
        </p:scale>
        <p:origin x="184" y="48"/>
      </p:cViewPr>
      <p:guideLst/>
    </p:cSldViewPr>
  </p:slideViewPr>
  <p:notesTextViewPr>
    <p:cViewPr>
      <p:scale>
        <a:sx n="1" d="1"/>
        <a:sy n="1" d="1"/>
      </p:scale>
      <p:origin x="0" y="0"/>
    </p:cViewPr>
  </p:notesTextViewPr>
  <p:sorterViewPr>
    <p:cViewPr>
      <p:scale>
        <a:sx n="66" d="100"/>
        <a:sy n="66" d="100"/>
      </p:scale>
      <p:origin x="0" y="-1980"/>
    </p:cViewPr>
  </p:sorterViewPr>
  <p:notesViewPr>
    <p:cSldViewPr snapToGrid="0" snapToObjects="1" showGuides="1">
      <p:cViewPr varScale="1">
        <p:scale>
          <a:sx n="66" d="100"/>
          <a:sy n="66" d="100"/>
        </p:scale>
        <p:origin x="3134" y="43"/>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ina Žutautaitė" userId="b952c1be-0382-42f6-bcbd-693f92267f28" providerId="ADAL" clId="{0411302F-4B89-4692-A2DA-2F385608BEE7}"/>
    <pc:docChg chg="custSel modSld sldOrd">
      <pc:chgData name="Justina Žutautaitė" userId="b952c1be-0382-42f6-bcbd-693f92267f28" providerId="ADAL" clId="{0411302F-4B89-4692-A2DA-2F385608BEE7}" dt="2025-06-05T12:23:16.252" v="768"/>
      <pc:docMkLst>
        <pc:docMk/>
      </pc:docMkLst>
      <pc:sldChg chg="modSp mod">
        <pc:chgData name="Justina Žutautaitė" userId="b952c1be-0382-42f6-bcbd-693f92267f28" providerId="ADAL" clId="{0411302F-4B89-4692-A2DA-2F385608BEE7}" dt="2025-06-05T07:59:51.348" v="533" actId="20577"/>
        <pc:sldMkLst>
          <pc:docMk/>
          <pc:sldMk cId="3144707239" sldId="888"/>
        </pc:sldMkLst>
        <pc:spChg chg="mod">
          <ac:chgData name="Justina Žutautaitė" userId="b952c1be-0382-42f6-bcbd-693f92267f28" providerId="ADAL" clId="{0411302F-4B89-4692-A2DA-2F385608BEE7}" dt="2025-06-05T07:59:51.348" v="533" actId="20577"/>
          <ac:spMkLst>
            <pc:docMk/>
            <pc:sldMk cId="3144707239" sldId="888"/>
            <ac:spMk id="30" creationId="{56E6C06E-E340-48DB-91D5-C76F590E59BA}"/>
          </ac:spMkLst>
        </pc:spChg>
      </pc:sldChg>
      <pc:sldChg chg="addSp delSp modSp mod">
        <pc:chgData name="Justina Žutautaitė" userId="b952c1be-0382-42f6-bcbd-693f92267f28" providerId="ADAL" clId="{0411302F-4B89-4692-A2DA-2F385608BEE7}" dt="2025-06-05T12:23:02.982" v="764" actId="403"/>
        <pc:sldMkLst>
          <pc:docMk/>
          <pc:sldMk cId="1462442772" sldId="1177"/>
        </pc:sldMkLst>
        <pc:spChg chg="del mod">
          <ac:chgData name="Justina Žutautaitė" userId="b952c1be-0382-42f6-bcbd-693f92267f28" providerId="ADAL" clId="{0411302F-4B89-4692-A2DA-2F385608BEE7}" dt="2025-06-05T07:47:55.335" v="186" actId="478"/>
          <ac:spMkLst>
            <pc:docMk/>
            <pc:sldMk cId="1462442772" sldId="1177"/>
            <ac:spMk id="2" creationId="{1C4427FC-8A0E-2A87-47DE-F4B08F051BC0}"/>
          </ac:spMkLst>
        </pc:spChg>
        <pc:spChg chg="mod">
          <ac:chgData name="Justina Žutautaitė" userId="b952c1be-0382-42f6-bcbd-693f92267f28" providerId="ADAL" clId="{0411302F-4B89-4692-A2DA-2F385608BEE7}" dt="2025-06-05T07:48:09.401" v="204" actId="404"/>
          <ac:spMkLst>
            <pc:docMk/>
            <pc:sldMk cId="1462442772" sldId="1177"/>
            <ac:spMk id="3" creationId="{8742892C-6B12-09A3-AC21-73ECA6B302C2}"/>
          </ac:spMkLst>
        </pc:spChg>
        <pc:spChg chg="add del mod">
          <ac:chgData name="Justina Žutautaitė" userId="b952c1be-0382-42f6-bcbd-693f92267f28" providerId="ADAL" clId="{0411302F-4B89-4692-A2DA-2F385608BEE7}" dt="2025-06-05T07:39:51.233" v="71" actId="478"/>
          <ac:spMkLst>
            <pc:docMk/>
            <pc:sldMk cId="1462442772" sldId="1177"/>
            <ac:spMk id="4" creationId="{542463C9-548B-627A-51FA-24F6D5460CF4}"/>
          </ac:spMkLst>
        </pc:spChg>
        <pc:spChg chg="mod">
          <ac:chgData name="Justina Žutautaitė" userId="b952c1be-0382-42f6-bcbd-693f92267f28" providerId="ADAL" clId="{0411302F-4B89-4692-A2DA-2F385608BEE7}" dt="2025-06-05T07:44:09.677" v="157" actId="403"/>
          <ac:spMkLst>
            <pc:docMk/>
            <pc:sldMk cId="1462442772" sldId="1177"/>
            <ac:spMk id="5" creationId="{DE1E1323-53BC-BBC1-F5D4-E7CC212AFA3E}"/>
          </ac:spMkLst>
        </pc:spChg>
        <pc:spChg chg="add del mod ord">
          <ac:chgData name="Justina Žutautaitė" userId="b952c1be-0382-42f6-bcbd-693f92267f28" providerId="ADAL" clId="{0411302F-4B89-4692-A2DA-2F385608BEE7}" dt="2025-06-05T07:42:19.615" v="92" actId="478"/>
          <ac:spMkLst>
            <pc:docMk/>
            <pc:sldMk cId="1462442772" sldId="1177"/>
            <ac:spMk id="6" creationId="{4D805D42-D69B-9CCD-6A9F-585E5751260A}"/>
          </ac:spMkLst>
        </pc:spChg>
        <pc:spChg chg="mod">
          <ac:chgData name="Justina Žutautaitė" userId="b952c1be-0382-42f6-bcbd-693f92267f28" providerId="ADAL" clId="{0411302F-4B89-4692-A2DA-2F385608BEE7}" dt="2025-06-05T07:44:23.057" v="159" actId="20577"/>
          <ac:spMkLst>
            <pc:docMk/>
            <pc:sldMk cId="1462442772" sldId="1177"/>
            <ac:spMk id="7" creationId="{BDB6BB87-3440-7AF6-0CD2-361A9DE7E0C3}"/>
          </ac:spMkLst>
        </pc:spChg>
        <pc:spChg chg="add del mod">
          <ac:chgData name="Justina Žutautaitė" userId="b952c1be-0382-42f6-bcbd-693f92267f28" providerId="ADAL" clId="{0411302F-4B89-4692-A2DA-2F385608BEE7}" dt="2025-06-05T07:48:54.628" v="224" actId="478"/>
          <ac:spMkLst>
            <pc:docMk/>
            <pc:sldMk cId="1462442772" sldId="1177"/>
            <ac:spMk id="8" creationId="{60200BC5-751C-CA29-33A0-BBFE63A846D3}"/>
          </ac:spMkLst>
        </pc:spChg>
        <pc:spChg chg="add mod">
          <ac:chgData name="Justina Žutautaitė" userId="b952c1be-0382-42f6-bcbd-693f92267f28" providerId="ADAL" clId="{0411302F-4B89-4692-A2DA-2F385608BEE7}" dt="2025-06-05T12:22:55.046" v="758" actId="403"/>
          <ac:spMkLst>
            <pc:docMk/>
            <pc:sldMk cId="1462442772" sldId="1177"/>
            <ac:spMk id="9" creationId="{2CF172A9-6C85-FB03-D79F-3606D6A29585}"/>
          </ac:spMkLst>
        </pc:spChg>
        <pc:spChg chg="add mod">
          <ac:chgData name="Justina Žutautaitė" userId="b952c1be-0382-42f6-bcbd-693f92267f28" providerId="ADAL" clId="{0411302F-4B89-4692-A2DA-2F385608BEE7}" dt="2025-06-05T07:47:52.551" v="185"/>
          <ac:spMkLst>
            <pc:docMk/>
            <pc:sldMk cId="1462442772" sldId="1177"/>
            <ac:spMk id="10" creationId="{40AFCCDD-B46D-ED0F-31B5-BB3B7822C239}"/>
          </ac:spMkLst>
        </pc:spChg>
        <pc:spChg chg="add del mod">
          <ac:chgData name="Justina Žutautaitė" userId="b952c1be-0382-42f6-bcbd-693f92267f28" providerId="ADAL" clId="{0411302F-4B89-4692-A2DA-2F385608BEE7}" dt="2025-06-05T07:47:56.443" v="187" actId="478"/>
          <ac:spMkLst>
            <pc:docMk/>
            <pc:sldMk cId="1462442772" sldId="1177"/>
            <ac:spMk id="12" creationId="{54C15226-3811-9A88-6F98-ED43175D9B61}"/>
          </ac:spMkLst>
        </pc:spChg>
        <pc:spChg chg="add mod">
          <ac:chgData name="Justina Žutautaitė" userId="b952c1be-0382-42f6-bcbd-693f92267f28" providerId="ADAL" clId="{0411302F-4B89-4692-A2DA-2F385608BEE7}" dt="2025-06-05T12:23:02.982" v="764" actId="403"/>
          <ac:spMkLst>
            <pc:docMk/>
            <pc:sldMk cId="1462442772" sldId="1177"/>
            <ac:spMk id="13" creationId="{66C962D5-E317-EB4C-E785-92DEC44346B6}"/>
          </ac:spMkLst>
        </pc:spChg>
        <pc:spChg chg="add mod">
          <ac:chgData name="Justina Žutautaitė" userId="b952c1be-0382-42f6-bcbd-693f92267f28" providerId="ADAL" clId="{0411302F-4B89-4692-A2DA-2F385608BEE7}" dt="2025-06-05T07:48:28.292" v="206" actId="1076"/>
          <ac:spMkLst>
            <pc:docMk/>
            <pc:sldMk cId="1462442772" sldId="1177"/>
            <ac:spMk id="14" creationId="{6952E364-1EF4-5BA1-2F08-0054A0A75A8A}"/>
          </ac:spMkLst>
        </pc:spChg>
      </pc:sldChg>
      <pc:sldChg chg="modSp mod">
        <pc:chgData name="Justina Žutautaitė" userId="b952c1be-0382-42f6-bcbd-693f92267f28" providerId="ADAL" clId="{0411302F-4B89-4692-A2DA-2F385608BEE7}" dt="2025-06-05T08:07:03.850" v="683" actId="20577"/>
        <pc:sldMkLst>
          <pc:docMk/>
          <pc:sldMk cId="818110867" sldId="1182"/>
        </pc:sldMkLst>
        <pc:graphicFrameChg chg="mod modGraphic">
          <ac:chgData name="Justina Žutautaitė" userId="b952c1be-0382-42f6-bcbd-693f92267f28" providerId="ADAL" clId="{0411302F-4B89-4692-A2DA-2F385608BEE7}" dt="2025-06-05T08:07:03.850" v="683" actId="20577"/>
          <ac:graphicFrameMkLst>
            <pc:docMk/>
            <pc:sldMk cId="818110867" sldId="1182"/>
            <ac:graphicFrameMk id="2" creationId="{86E9A506-F813-AAA8-2223-2BAD394ACA2E}"/>
          </ac:graphicFrameMkLst>
        </pc:graphicFrameChg>
      </pc:sldChg>
      <pc:sldChg chg="modSp mod">
        <pc:chgData name="Justina Žutautaitė" userId="b952c1be-0382-42f6-bcbd-693f92267f28" providerId="ADAL" clId="{0411302F-4B89-4692-A2DA-2F385608BEE7}" dt="2025-06-05T12:20:26.880" v="751" actId="20577"/>
        <pc:sldMkLst>
          <pc:docMk/>
          <pc:sldMk cId="1315901273" sldId="1185"/>
        </pc:sldMkLst>
        <pc:graphicFrameChg chg="modGraphic">
          <ac:chgData name="Justina Žutautaitė" userId="b952c1be-0382-42f6-bcbd-693f92267f28" providerId="ADAL" clId="{0411302F-4B89-4692-A2DA-2F385608BEE7}" dt="2025-06-05T12:20:26.880" v="751" actId="20577"/>
          <ac:graphicFrameMkLst>
            <pc:docMk/>
            <pc:sldMk cId="1315901273" sldId="1185"/>
            <ac:graphicFrameMk id="2" creationId="{86E9A506-F813-AAA8-2223-2BAD394ACA2E}"/>
          </ac:graphicFrameMkLst>
        </pc:graphicFrameChg>
      </pc:sldChg>
      <pc:sldChg chg="modSp mod">
        <pc:chgData name="Justina Žutautaitė" userId="b952c1be-0382-42f6-bcbd-693f92267f28" providerId="ADAL" clId="{0411302F-4B89-4692-A2DA-2F385608BEE7}" dt="2025-06-05T08:11:12.546" v="684" actId="20577"/>
        <pc:sldMkLst>
          <pc:docMk/>
          <pc:sldMk cId="2572597924" sldId="1186"/>
        </pc:sldMkLst>
        <pc:spChg chg="mod">
          <ac:chgData name="Justina Žutautaitė" userId="b952c1be-0382-42f6-bcbd-693f92267f28" providerId="ADAL" clId="{0411302F-4B89-4692-A2DA-2F385608BEE7}" dt="2025-06-05T08:11:12.546" v="684" actId="20577"/>
          <ac:spMkLst>
            <pc:docMk/>
            <pc:sldMk cId="2572597924" sldId="1186"/>
            <ac:spMk id="3" creationId="{E175D792-29CF-9155-9F8D-76359A822294}"/>
          </ac:spMkLst>
        </pc:spChg>
      </pc:sldChg>
      <pc:sldChg chg="modSp mod ord">
        <pc:chgData name="Justina Žutautaitė" userId="b952c1be-0382-42f6-bcbd-693f92267f28" providerId="ADAL" clId="{0411302F-4B89-4692-A2DA-2F385608BEE7}" dt="2025-06-05T12:23:16.252" v="768"/>
        <pc:sldMkLst>
          <pc:docMk/>
          <pc:sldMk cId="969188605" sldId="1190"/>
        </pc:sldMkLst>
        <pc:spChg chg="mod">
          <ac:chgData name="Justina Žutautaitė" userId="b952c1be-0382-42f6-bcbd-693f92267f28" providerId="ADAL" clId="{0411302F-4B89-4692-A2DA-2F385608BEE7}" dt="2025-06-05T07:50:18.052" v="240" actId="20577"/>
          <ac:spMkLst>
            <pc:docMk/>
            <pc:sldMk cId="969188605" sldId="1190"/>
            <ac:spMk id="4" creationId="{0BD25EA9-A110-80D2-63CF-7D72E18C408E}"/>
          </ac:spMkLst>
        </pc:spChg>
        <pc:spChg chg="mod">
          <ac:chgData name="Justina Žutautaitė" userId="b952c1be-0382-42f6-bcbd-693f92267f28" providerId="ADAL" clId="{0411302F-4B89-4692-A2DA-2F385608BEE7}" dt="2025-06-05T07:51:31.562" v="249"/>
          <ac:spMkLst>
            <pc:docMk/>
            <pc:sldMk cId="969188605" sldId="1190"/>
            <ac:spMk id="8" creationId="{D65BF36D-12AC-7BB6-1A2A-DDCFE45BFFFE}"/>
          </ac:spMkLst>
        </pc:spChg>
        <pc:spChg chg="mod">
          <ac:chgData name="Justina Žutautaitė" userId="b952c1be-0382-42f6-bcbd-693f92267f28" providerId="ADAL" clId="{0411302F-4B89-4692-A2DA-2F385608BEE7}" dt="2025-06-05T12:22:11.495" v="756" actId="403"/>
          <ac:spMkLst>
            <pc:docMk/>
            <pc:sldMk cId="969188605" sldId="1190"/>
            <ac:spMk id="9" creationId="{7309A797-F470-507A-D9C5-6BA00938D1B9}"/>
          </ac:spMkLst>
        </pc:spChg>
        <pc:spChg chg="mod">
          <ac:chgData name="Justina Žutautaitė" userId="b952c1be-0382-42f6-bcbd-693f92267f28" providerId="ADAL" clId="{0411302F-4B89-4692-A2DA-2F385608BEE7}" dt="2025-06-05T07:51:03.139" v="248" actId="20577"/>
          <ac:spMkLst>
            <pc:docMk/>
            <pc:sldMk cId="969188605" sldId="1190"/>
            <ac:spMk id="19" creationId="{980D2B6A-F7F1-4FE4-8706-1E7BB012755A}"/>
          </ac:spMkLst>
        </pc:spChg>
      </pc:sldChg>
      <pc:sldChg chg="modSp mod">
        <pc:chgData name="Justina Žutautaitė" userId="b952c1be-0382-42f6-bcbd-693f92267f28" providerId="ADAL" clId="{0411302F-4B89-4692-A2DA-2F385608BEE7}" dt="2025-06-05T08:14:40.786" v="721" actId="20577"/>
        <pc:sldMkLst>
          <pc:docMk/>
          <pc:sldMk cId="2471262953" sldId="1195"/>
        </pc:sldMkLst>
        <pc:spChg chg="mod">
          <ac:chgData name="Justina Žutautaitė" userId="b952c1be-0382-42f6-bcbd-693f92267f28" providerId="ADAL" clId="{0411302F-4B89-4692-A2DA-2F385608BEE7}" dt="2025-06-05T08:13:58.313" v="695" actId="20577"/>
          <ac:spMkLst>
            <pc:docMk/>
            <pc:sldMk cId="2471262953" sldId="1195"/>
            <ac:spMk id="8" creationId="{D65E7C78-F012-5A82-362B-F92D34441465}"/>
          </ac:spMkLst>
        </pc:spChg>
        <pc:spChg chg="mod">
          <ac:chgData name="Justina Žutautaitė" userId="b952c1be-0382-42f6-bcbd-693f92267f28" providerId="ADAL" clId="{0411302F-4B89-4692-A2DA-2F385608BEE7}" dt="2025-06-05T08:14:15.834" v="712" actId="20577"/>
          <ac:spMkLst>
            <pc:docMk/>
            <pc:sldMk cId="2471262953" sldId="1195"/>
            <ac:spMk id="10" creationId="{46FBEA8B-6046-C393-AE35-8991B7C01297}"/>
          </ac:spMkLst>
        </pc:spChg>
        <pc:spChg chg="mod">
          <ac:chgData name="Justina Žutautaitė" userId="b952c1be-0382-42f6-bcbd-693f92267f28" providerId="ADAL" clId="{0411302F-4B89-4692-A2DA-2F385608BEE7}" dt="2025-06-05T08:14:30.623" v="714" actId="20577"/>
          <ac:spMkLst>
            <pc:docMk/>
            <pc:sldMk cId="2471262953" sldId="1195"/>
            <ac:spMk id="11" creationId="{1B614D8E-61CE-B864-6071-9999FC6337E8}"/>
          </ac:spMkLst>
        </pc:spChg>
        <pc:spChg chg="mod">
          <ac:chgData name="Justina Žutautaitė" userId="b952c1be-0382-42f6-bcbd-693f92267f28" providerId="ADAL" clId="{0411302F-4B89-4692-A2DA-2F385608BEE7}" dt="2025-06-05T08:14:40.786" v="721" actId="20577"/>
          <ac:spMkLst>
            <pc:docMk/>
            <pc:sldMk cId="2471262953" sldId="1195"/>
            <ac:spMk id="13" creationId="{93B7904D-E5DC-0710-58F1-0B2D9DDDD990}"/>
          </ac:spMkLst>
        </pc:spChg>
      </pc:sldChg>
    </pc:docChg>
  </pc:docChgLst>
  <pc:docChgLst>
    <pc:chgData name="Justina Žutautaitė" userId="b952c1be-0382-42f6-bcbd-693f92267f28" providerId="ADAL" clId="{5E300251-6690-4A17-A8F8-503F277915F4}"/>
    <pc:docChg chg="undo custSel addSld delSld modSld sldOrd">
      <pc:chgData name="Justina Žutautaitė" userId="b952c1be-0382-42f6-bcbd-693f92267f28" providerId="ADAL" clId="{5E300251-6690-4A17-A8F8-503F277915F4}" dt="2024-12-17T14:45:42.175" v="7909"/>
      <pc:docMkLst>
        <pc:docMk/>
      </pc:docMkLst>
      <pc:sldChg chg="modSp mod">
        <pc:chgData name="Justina Žutautaitė" userId="b952c1be-0382-42f6-bcbd-693f92267f28" providerId="ADAL" clId="{5E300251-6690-4A17-A8F8-503F277915F4}" dt="2024-12-11T12:36:53.019" v="7429" actId="20577"/>
        <pc:sldMkLst>
          <pc:docMk/>
          <pc:sldMk cId="3144707239" sldId="888"/>
        </pc:sldMkLst>
        <pc:spChg chg="mod">
          <ac:chgData name="Justina Žutautaitė" userId="b952c1be-0382-42f6-bcbd-693f92267f28" providerId="ADAL" clId="{5E300251-6690-4A17-A8F8-503F277915F4}" dt="2024-12-09T12:45:22.930" v="656" actId="1076"/>
          <ac:spMkLst>
            <pc:docMk/>
            <pc:sldMk cId="3144707239" sldId="888"/>
            <ac:spMk id="6" creationId="{49883D0A-F0FE-4B78-883B-E539B64766BB}"/>
          </ac:spMkLst>
        </pc:spChg>
        <pc:spChg chg="mod">
          <ac:chgData name="Justina Žutautaitė" userId="b952c1be-0382-42f6-bcbd-693f92267f28" providerId="ADAL" clId="{5E300251-6690-4A17-A8F8-503F277915F4}" dt="2024-12-10T09:17:08.585" v="2564" actId="14100"/>
          <ac:spMkLst>
            <pc:docMk/>
            <pc:sldMk cId="3144707239" sldId="888"/>
            <ac:spMk id="19" creationId="{980D2B6A-F7F1-4FE4-8706-1E7BB012755A}"/>
          </ac:spMkLst>
        </pc:spChg>
        <pc:spChg chg="mod">
          <ac:chgData name="Justina Žutautaitė" userId="b952c1be-0382-42f6-bcbd-693f92267f28" providerId="ADAL" clId="{5E300251-6690-4A17-A8F8-503F277915F4}" dt="2024-12-11T12:36:53.019" v="7429" actId="20577"/>
          <ac:spMkLst>
            <pc:docMk/>
            <pc:sldMk cId="3144707239" sldId="888"/>
            <ac:spMk id="30" creationId="{56E6C06E-E340-48DB-91D5-C76F590E59BA}"/>
          </ac:spMkLst>
        </pc:spChg>
        <pc:grpChg chg="mod">
          <ac:chgData name="Justina Žutautaitė" userId="b952c1be-0382-42f6-bcbd-693f92267f28" providerId="ADAL" clId="{5E300251-6690-4A17-A8F8-503F277915F4}" dt="2024-12-10T09:10:33.613" v="2336" actId="20578"/>
          <ac:grpSpMkLst>
            <pc:docMk/>
            <pc:sldMk cId="3144707239" sldId="888"/>
            <ac:grpSpMk id="37" creationId="{EDB137F9-458C-4C71-8698-CC06A09B30EC}"/>
          </ac:grpSpMkLst>
        </pc:grpChg>
      </pc:sldChg>
      <pc:sldChg chg="modSp mod addCm delCm modCm">
        <pc:chgData name="Justina Žutautaitė" userId="b952c1be-0382-42f6-bcbd-693f92267f28" providerId="ADAL" clId="{5E300251-6690-4A17-A8F8-503F277915F4}" dt="2024-12-17T14:45:42.175" v="7909"/>
        <pc:sldMkLst>
          <pc:docMk/>
          <pc:sldMk cId="3050939820" sldId="898"/>
        </pc:sldMkLst>
        <pc:spChg chg="mod">
          <ac:chgData name="Justina Žutautaitė" userId="b952c1be-0382-42f6-bcbd-693f92267f28" providerId="ADAL" clId="{5E300251-6690-4A17-A8F8-503F277915F4}" dt="2024-12-10T09:56:23.968" v="3484" actId="14100"/>
          <ac:spMkLst>
            <pc:docMk/>
            <pc:sldMk cId="3050939820" sldId="898"/>
            <ac:spMk id="60" creationId="{8F1B540F-A83F-4460-9F03-CA002D75C350}"/>
          </ac:spMkLst>
        </pc:spChg>
        <pc:graphicFrameChg chg="mod modGraphic">
          <ac:chgData name="Justina Žutautaitė" userId="b952c1be-0382-42f6-bcbd-693f92267f28" providerId="ADAL" clId="{5E300251-6690-4A17-A8F8-503F277915F4}" dt="2024-12-17T14:45:35.859" v="7907" actId="20577"/>
          <ac:graphicFrameMkLst>
            <pc:docMk/>
            <pc:sldMk cId="3050939820" sldId="898"/>
            <ac:graphicFrameMk id="2" creationId="{86E9A506-F813-AAA8-2223-2BAD394ACA2E}"/>
          </ac:graphicFrameMkLst>
        </pc:graphicFrameChg>
        <pc:extLst>
          <p:ext xmlns:p="http://schemas.openxmlformats.org/presentationml/2006/main" uri="{D6D511B9-2390-475A-947B-AFAB55BFBCF1}">
            <pc226:cmChg xmlns:pc226="http://schemas.microsoft.com/office/powerpoint/2022/06/main/command" chg="del">
              <pc226:chgData name="Justina Žutautaitė" userId="b952c1be-0382-42f6-bcbd-693f92267f28" providerId="ADAL" clId="{5E300251-6690-4A17-A8F8-503F277915F4}" dt="2024-12-10T16:01:11.423" v="7382"/>
              <pc2:cmMkLst xmlns:pc2="http://schemas.microsoft.com/office/powerpoint/2019/9/main/command">
                <pc:docMk/>
                <pc:sldMk cId="3050939820" sldId="898"/>
                <pc2:cmMk id="{E8FF2087-06CB-4527-A03C-89F2E7264816}"/>
              </pc2:cmMkLst>
            </pc226:cmChg>
            <pc226:cmChg xmlns:pc226="http://schemas.microsoft.com/office/powerpoint/2022/06/main/command" chg="add del mod">
              <pc226:chgData name="Justina Žutautaitė" userId="b952c1be-0382-42f6-bcbd-693f92267f28" providerId="ADAL" clId="{5E300251-6690-4A17-A8F8-503F277915F4}" dt="2024-12-17T14:45:42.175" v="7909"/>
              <pc2:cmMkLst xmlns:pc2="http://schemas.microsoft.com/office/powerpoint/2019/9/main/command">
                <pc:docMk/>
                <pc:sldMk cId="3050939820" sldId="898"/>
                <pc2:cmMk id="{4B1BACB7-CC22-4BEC-88D7-0E1977B4F6BC}"/>
              </pc2:cmMkLst>
            </pc226:cmChg>
            <pc226:cmChg xmlns:pc226="http://schemas.microsoft.com/office/powerpoint/2022/06/main/command" chg="add del mod">
              <pc226:chgData name="Justina Žutautaitė" userId="b952c1be-0382-42f6-bcbd-693f92267f28" providerId="ADAL" clId="{5E300251-6690-4A17-A8F8-503F277915F4}" dt="2024-12-17T13:32:29.130" v="7903"/>
              <pc2:cmMkLst xmlns:pc2="http://schemas.microsoft.com/office/powerpoint/2019/9/main/command">
                <pc:docMk/>
                <pc:sldMk cId="3050939820" sldId="898"/>
                <pc2:cmMk id="{2E3ADDD0-46E5-4597-B688-0E32E91A5261}"/>
              </pc2:cmMkLst>
            </pc226:cmChg>
            <pc226:cmChg xmlns:pc226="http://schemas.microsoft.com/office/powerpoint/2022/06/main/command" chg="del mod">
              <pc226:chgData name="Justina Žutautaitė" userId="b952c1be-0382-42f6-bcbd-693f92267f28" providerId="ADAL" clId="{5E300251-6690-4A17-A8F8-503F277915F4}" dt="2024-12-10T16:01:14.972" v="7383"/>
              <pc2:cmMkLst xmlns:pc2="http://schemas.microsoft.com/office/powerpoint/2019/9/main/command">
                <pc:docMk/>
                <pc:sldMk cId="3050939820" sldId="898"/>
                <pc2:cmMk id="{DB68E0DA-644D-4B0F-BCC3-93AD65F09495}"/>
              </pc2:cmMkLst>
            </pc226:cmChg>
          </p:ext>
        </pc:extLst>
      </pc:sldChg>
      <pc:sldChg chg="addSp delSp modSp mod">
        <pc:chgData name="Justina Žutautaitė" userId="b952c1be-0382-42f6-bcbd-693f92267f28" providerId="ADAL" clId="{5E300251-6690-4A17-A8F8-503F277915F4}" dt="2024-12-11T12:33:32.938" v="7425" actId="1076"/>
        <pc:sldMkLst>
          <pc:docMk/>
          <pc:sldMk cId="3275989557" sldId="1176"/>
        </pc:sldMkLst>
        <pc:spChg chg="mod">
          <ac:chgData name="Justina Žutautaitė" userId="b952c1be-0382-42f6-bcbd-693f92267f28" providerId="ADAL" clId="{5E300251-6690-4A17-A8F8-503F277915F4}" dt="2024-12-11T12:33:25.018" v="7422" actId="20577"/>
          <ac:spMkLst>
            <pc:docMk/>
            <pc:sldMk cId="3275989557" sldId="1176"/>
            <ac:spMk id="2" creationId="{16D36C89-9AE5-4594-A212-A3008CC9B7EE}"/>
          </ac:spMkLst>
        </pc:spChg>
        <pc:spChg chg="add mod ord">
          <ac:chgData name="Justina Žutautaitė" userId="b952c1be-0382-42f6-bcbd-693f92267f28" providerId="ADAL" clId="{5E300251-6690-4A17-A8F8-503F277915F4}" dt="2024-12-10T16:04:31.509" v="7385" actId="167"/>
          <ac:spMkLst>
            <pc:docMk/>
            <pc:sldMk cId="3275989557" sldId="1176"/>
            <ac:spMk id="5" creationId="{D5311074-2B19-0588-F597-E2C1CAD46E65}"/>
          </ac:spMkLst>
        </pc:spChg>
        <pc:spChg chg="mod">
          <ac:chgData name="Justina Žutautaitė" userId="b952c1be-0382-42f6-bcbd-693f92267f28" providerId="ADAL" clId="{5E300251-6690-4A17-A8F8-503F277915F4}" dt="2024-12-11T12:33:32.938" v="7425" actId="1076"/>
          <ac:spMkLst>
            <pc:docMk/>
            <pc:sldMk cId="3275989557" sldId="1176"/>
            <ac:spMk id="7" creationId="{6A9C7012-AC00-4588-A711-0CB9A2003AA8}"/>
          </ac:spMkLst>
        </pc:spChg>
        <pc:spChg chg="del mod">
          <ac:chgData name="Justina Žutautaitė" userId="b952c1be-0382-42f6-bcbd-693f92267f28" providerId="ADAL" clId="{5E300251-6690-4A17-A8F8-503F277915F4}" dt="2024-12-10T08:08:28.846" v="670" actId="478"/>
          <ac:spMkLst>
            <pc:docMk/>
            <pc:sldMk cId="3275989557" sldId="1176"/>
            <ac:spMk id="15" creationId="{907A7BE5-EBE8-406C-A0E4-A9CA3D3CF448}"/>
          </ac:spMkLst>
        </pc:spChg>
        <pc:picChg chg="add mod">
          <ac:chgData name="Justina Žutautaitė" userId="b952c1be-0382-42f6-bcbd-693f92267f28" providerId="ADAL" clId="{5E300251-6690-4A17-A8F8-503F277915F4}" dt="2024-12-10T08:07:20.093" v="664"/>
          <ac:picMkLst>
            <pc:docMk/>
            <pc:sldMk cId="3275989557" sldId="1176"/>
            <ac:picMk id="3" creationId="{1264020C-5FEE-598A-1275-C0FEB928CA87}"/>
          </ac:picMkLst>
        </pc:picChg>
        <pc:picChg chg="del">
          <ac:chgData name="Justina Žutautaitė" userId="b952c1be-0382-42f6-bcbd-693f92267f28" providerId="ADAL" clId="{5E300251-6690-4A17-A8F8-503F277915F4}" dt="2024-12-10T08:08:28.169" v="669" actId="478"/>
          <ac:picMkLst>
            <pc:docMk/>
            <pc:sldMk cId="3275989557" sldId="1176"/>
            <ac:picMk id="6" creationId="{302ED5E2-AAAB-425F-A5A2-39E2CBEEC0D7}"/>
          </ac:picMkLst>
        </pc:picChg>
        <pc:picChg chg="add">
          <ac:chgData name="Justina Žutautaitė" userId="b952c1be-0382-42f6-bcbd-693f92267f28" providerId="ADAL" clId="{5E300251-6690-4A17-A8F8-503F277915F4}" dt="2024-12-10T07:54:32.688" v="657"/>
          <ac:picMkLst>
            <pc:docMk/>
            <pc:sldMk cId="3275989557" sldId="1176"/>
            <ac:picMk id="1026" creationId="{8A1D7358-1408-5CCF-6C5C-E11E8B4C8694}"/>
          </ac:picMkLst>
        </pc:picChg>
        <pc:picChg chg="add mod">
          <ac:chgData name="Justina Žutautaitė" userId="b952c1be-0382-42f6-bcbd-693f92267f28" providerId="ADAL" clId="{5E300251-6690-4A17-A8F8-503F277915F4}" dt="2024-12-10T08:08:32.298" v="671" actId="1076"/>
          <ac:picMkLst>
            <pc:docMk/>
            <pc:sldMk cId="3275989557" sldId="1176"/>
            <ac:picMk id="1028" creationId="{634DE635-2AF7-C664-F5C6-06A73D92BDBC}"/>
          </ac:picMkLst>
        </pc:picChg>
      </pc:sldChg>
      <pc:sldChg chg="delSp modSp mod addCm delCm">
        <pc:chgData name="Justina Žutautaitė" userId="b952c1be-0382-42f6-bcbd-693f92267f28" providerId="ADAL" clId="{5E300251-6690-4A17-A8F8-503F277915F4}" dt="2024-12-17T13:30:30.958" v="7749"/>
        <pc:sldMkLst>
          <pc:docMk/>
          <pc:sldMk cId="1462442772" sldId="1177"/>
        </pc:sldMkLst>
        <pc:spChg chg="mod">
          <ac:chgData name="Justina Žutautaitė" userId="b952c1be-0382-42f6-bcbd-693f92267f28" providerId="ADAL" clId="{5E300251-6690-4A17-A8F8-503F277915F4}" dt="2024-12-10T08:09:18.393" v="675" actId="20577"/>
          <ac:spMkLst>
            <pc:docMk/>
            <pc:sldMk cId="1462442772" sldId="1177"/>
            <ac:spMk id="3" creationId="{8742892C-6B12-09A3-AC21-73ECA6B302C2}"/>
          </ac:spMkLst>
        </pc:spChg>
        <pc:spChg chg="mod">
          <ac:chgData name="Justina Žutautaitė" userId="b952c1be-0382-42f6-bcbd-693f92267f28" providerId="ADAL" clId="{5E300251-6690-4A17-A8F8-503F277915F4}" dt="2024-12-17T13:27:22.186" v="7608" actId="14100"/>
          <ac:spMkLst>
            <pc:docMk/>
            <pc:sldMk cId="1462442772" sldId="1177"/>
            <ac:spMk id="5" creationId="{DE1E1323-53BC-BBC1-F5D4-E7CC212AFA3E}"/>
          </ac:spMkLst>
        </pc:spChg>
        <pc:spChg chg="mod">
          <ac:chgData name="Justina Žutautaitė" userId="b952c1be-0382-42f6-bcbd-693f92267f28" providerId="ADAL" clId="{5E300251-6690-4A17-A8F8-503F277915F4}" dt="2024-12-17T13:30:23.078" v="7748" actId="20577"/>
          <ac:spMkLst>
            <pc:docMk/>
            <pc:sldMk cId="1462442772" sldId="1177"/>
            <ac:spMk id="7" creationId="{BDB6BB87-3440-7AF6-0CD2-361A9DE7E0C3}"/>
          </ac:spMkLst>
        </pc:spChg>
        <pc:spChg chg="del">
          <ac:chgData name="Justina Žutautaitė" userId="b952c1be-0382-42f6-bcbd-693f92267f28" providerId="ADAL" clId="{5E300251-6690-4A17-A8F8-503F277915F4}" dt="2024-12-10T16:04:40.663" v="7386" actId="478"/>
          <ac:spMkLst>
            <pc:docMk/>
            <pc:sldMk cId="1462442772" sldId="1177"/>
            <ac:spMk id="15" creationId="{907A7BE5-EBE8-406C-A0E4-A9CA3D3CF448}"/>
          </ac:spMkLst>
        </pc:spChg>
        <pc:extLst>
          <p:ext xmlns:p="http://schemas.openxmlformats.org/presentationml/2006/main" uri="{D6D511B9-2390-475A-947B-AFAB55BFBCF1}">
            <pc226:cmChg xmlns:pc226="http://schemas.microsoft.com/office/powerpoint/2022/06/main/command" chg="add del">
              <pc226:chgData name="Justina Žutautaitė" userId="b952c1be-0382-42f6-bcbd-693f92267f28" providerId="ADAL" clId="{5E300251-6690-4A17-A8F8-503F277915F4}" dt="2024-12-17T13:30:30.958" v="7749"/>
              <pc2:cmMkLst xmlns:pc2="http://schemas.microsoft.com/office/powerpoint/2019/9/main/command">
                <pc:docMk/>
                <pc:sldMk cId="1462442772" sldId="1177"/>
                <pc2:cmMk id="{706EEB4C-59D4-4E5C-A2F0-BFE10FF86EFA}"/>
              </pc2:cmMkLst>
            </pc226:cmChg>
          </p:ext>
        </pc:extLst>
      </pc:sldChg>
      <pc:sldChg chg="modSp mod">
        <pc:chgData name="Justina Žutautaitė" userId="b952c1be-0382-42f6-bcbd-693f92267f28" providerId="ADAL" clId="{5E300251-6690-4A17-A8F8-503F277915F4}" dt="2024-12-10T09:12:10.717" v="2373" actId="20577"/>
        <pc:sldMkLst>
          <pc:docMk/>
          <pc:sldMk cId="1038518265" sldId="1179"/>
        </pc:sldMkLst>
        <pc:spChg chg="mod">
          <ac:chgData name="Justina Žutautaitė" userId="b952c1be-0382-42f6-bcbd-693f92267f28" providerId="ADAL" clId="{5E300251-6690-4A17-A8F8-503F277915F4}" dt="2024-12-10T08:11:51.371" v="738" actId="404"/>
          <ac:spMkLst>
            <pc:docMk/>
            <pc:sldMk cId="1038518265" sldId="1179"/>
            <ac:spMk id="4" creationId="{482EFB9F-07B9-4B67-B6E6-EC9FD15C66E4}"/>
          </ac:spMkLst>
        </pc:spChg>
        <pc:spChg chg="mod">
          <ac:chgData name="Justina Žutautaitė" userId="b952c1be-0382-42f6-bcbd-693f92267f28" providerId="ADAL" clId="{5E300251-6690-4A17-A8F8-503F277915F4}" dt="2024-12-10T09:12:10.717" v="2373" actId="20577"/>
          <ac:spMkLst>
            <pc:docMk/>
            <pc:sldMk cId="1038518265" sldId="1179"/>
            <ac:spMk id="8" creationId="{6FD23889-3F70-44E4-B125-00BA57E2948F}"/>
          </ac:spMkLst>
        </pc:spChg>
        <pc:spChg chg="mod">
          <ac:chgData name="Justina Žutautaitė" userId="b952c1be-0382-42f6-bcbd-693f92267f28" providerId="ADAL" clId="{5E300251-6690-4A17-A8F8-503F277915F4}" dt="2024-12-10T08:12:27.797" v="753" actId="20577"/>
          <ac:spMkLst>
            <pc:docMk/>
            <pc:sldMk cId="1038518265" sldId="1179"/>
            <ac:spMk id="38" creationId="{C7564391-AF70-428D-95CB-B1D5B1FEF570}"/>
          </ac:spMkLst>
        </pc:spChg>
      </pc:sldChg>
      <pc:sldChg chg="addSp delSp modSp mod delCm modCm">
        <pc:chgData name="Justina Žutautaitė" userId="b952c1be-0382-42f6-bcbd-693f92267f28" providerId="ADAL" clId="{5E300251-6690-4A17-A8F8-503F277915F4}" dt="2024-12-17T13:31:00.263" v="7750" actId="1076"/>
        <pc:sldMkLst>
          <pc:docMk/>
          <pc:sldMk cId="1539138490" sldId="1180"/>
        </pc:sldMkLst>
        <pc:spChg chg="mod">
          <ac:chgData name="Justina Žutautaitė" userId="b952c1be-0382-42f6-bcbd-693f92267f28" providerId="ADAL" clId="{5E300251-6690-4A17-A8F8-503F277915F4}" dt="2024-12-10T09:11:47.601" v="2364" actId="20577"/>
          <ac:spMkLst>
            <pc:docMk/>
            <pc:sldMk cId="1539138490" sldId="1180"/>
            <ac:spMk id="3" creationId="{693420CF-2E85-4ECD-9570-DF54C5AE8CD7}"/>
          </ac:spMkLst>
        </pc:spChg>
        <pc:spChg chg="mod">
          <ac:chgData name="Justina Žutautaitė" userId="b952c1be-0382-42f6-bcbd-693f92267f28" providerId="ADAL" clId="{5E300251-6690-4A17-A8F8-503F277915F4}" dt="2024-12-10T08:26:47.538" v="1079" actId="1076"/>
          <ac:spMkLst>
            <pc:docMk/>
            <pc:sldMk cId="1539138490" sldId="1180"/>
            <ac:spMk id="4" creationId="{482EFB9F-07B9-4B67-B6E6-EC9FD15C66E4}"/>
          </ac:spMkLst>
        </pc:spChg>
        <pc:spChg chg="add del mod topLvl">
          <ac:chgData name="Justina Žutautaitė" userId="b952c1be-0382-42f6-bcbd-693f92267f28" providerId="ADAL" clId="{5E300251-6690-4A17-A8F8-503F277915F4}" dt="2024-12-10T08:23:23.998" v="905" actId="114"/>
          <ac:spMkLst>
            <pc:docMk/>
            <pc:sldMk cId="1539138490" sldId="1180"/>
            <ac:spMk id="5" creationId="{0AB95805-9786-ED32-3700-4B87A192CC01}"/>
          </ac:spMkLst>
        </pc:spChg>
        <pc:spChg chg="mod topLvl">
          <ac:chgData name="Justina Žutautaitė" userId="b952c1be-0382-42f6-bcbd-693f92267f28" providerId="ADAL" clId="{5E300251-6690-4A17-A8F8-503F277915F4}" dt="2024-12-10T08:24:27.367" v="938" actId="404"/>
          <ac:spMkLst>
            <pc:docMk/>
            <pc:sldMk cId="1539138490" sldId="1180"/>
            <ac:spMk id="6" creationId="{DDE19ACB-F0EF-472D-0853-06FA273AC668}"/>
          </ac:spMkLst>
        </pc:spChg>
        <pc:spChg chg="add mod">
          <ac:chgData name="Justina Žutautaitė" userId="b952c1be-0382-42f6-bcbd-693f92267f28" providerId="ADAL" clId="{5E300251-6690-4A17-A8F8-503F277915F4}" dt="2024-12-17T13:31:00.263" v="7750" actId="1076"/>
          <ac:spMkLst>
            <pc:docMk/>
            <pc:sldMk cId="1539138490" sldId="1180"/>
            <ac:spMk id="8" creationId="{38ADB987-8474-D877-6569-681A66C56F63}"/>
          </ac:spMkLst>
        </pc:spChg>
        <pc:spChg chg="mod">
          <ac:chgData name="Justina Žutautaitė" userId="b952c1be-0382-42f6-bcbd-693f92267f28" providerId="ADAL" clId="{5E300251-6690-4A17-A8F8-503F277915F4}" dt="2024-12-10T08:27:17.541" v="1084" actId="2711"/>
          <ac:spMkLst>
            <pc:docMk/>
            <pc:sldMk cId="1539138490" sldId="1180"/>
            <ac:spMk id="9" creationId="{3476ED95-470B-837B-256E-50DBB84FA614}"/>
          </ac:spMkLst>
        </pc:spChg>
        <pc:spChg chg="mod">
          <ac:chgData name="Justina Žutautaitė" userId="b952c1be-0382-42f6-bcbd-693f92267f28" providerId="ADAL" clId="{5E300251-6690-4A17-A8F8-503F277915F4}" dt="2024-12-10T08:24:32.887" v="942" actId="403"/>
          <ac:spMkLst>
            <pc:docMk/>
            <pc:sldMk cId="1539138490" sldId="1180"/>
            <ac:spMk id="10" creationId="{3C7336F2-0AC8-E13B-C15E-C784B8F5358A}"/>
          </ac:spMkLst>
        </pc:spChg>
        <pc:spChg chg="mod">
          <ac:chgData name="Justina Žutautaitė" userId="b952c1be-0382-42f6-bcbd-693f92267f28" providerId="ADAL" clId="{5E300251-6690-4A17-A8F8-503F277915F4}" dt="2024-12-10T08:26:47.538" v="1079" actId="1076"/>
          <ac:spMkLst>
            <pc:docMk/>
            <pc:sldMk cId="1539138490" sldId="1180"/>
            <ac:spMk id="13" creationId="{077B38E1-F4E7-41E9-AA4B-B73B303E22BE}"/>
          </ac:spMkLst>
        </pc:spChg>
        <pc:spChg chg="mod">
          <ac:chgData name="Justina Žutautaitė" userId="b952c1be-0382-42f6-bcbd-693f92267f28" providerId="ADAL" clId="{5E300251-6690-4A17-A8F8-503F277915F4}" dt="2024-12-10T08:26:47.538" v="1079" actId="1076"/>
          <ac:spMkLst>
            <pc:docMk/>
            <pc:sldMk cId="1539138490" sldId="1180"/>
            <ac:spMk id="14" creationId="{4123CCB0-07E2-470F-A1F1-B542A14AED6C}"/>
          </ac:spMkLst>
        </pc:spChg>
        <pc:spChg chg="mod">
          <ac:chgData name="Justina Žutautaitė" userId="b952c1be-0382-42f6-bcbd-693f92267f28" providerId="ADAL" clId="{5E300251-6690-4A17-A8F8-503F277915F4}" dt="2024-12-10T08:26:47.538" v="1079" actId="1076"/>
          <ac:spMkLst>
            <pc:docMk/>
            <pc:sldMk cId="1539138490" sldId="1180"/>
            <ac:spMk id="15" creationId="{E78F7757-F533-41CF-ACB8-09D8ED629391}"/>
          </ac:spMkLst>
        </pc:spChg>
        <pc:spChg chg="mod">
          <ac:chgData name="Justina Žutautaitė" userId="b952c1be-0382-42f6-bcbd-693f92267f28" providerId="ADAL" clId="{5E300251-6690-4A17-A8F8-503F277915F4}" dt="2024-12-10T08:27:23.063" v="1085" actId="2711"/>
          <ac:spMkLst>
            <pc:docMk/>
            <pc:sldMk cId="1539138490" sldId="1180"/>
            <ac:spMk id="37" creationId="{088C3341-3D65-4681-BE8B-8F3B678F74BE}"/>
          </ac:spMkLst>
        </pc:spChg>
        <pc:spChg chg="mod">
          <ac:chgData name="Justina Žutautaitė" userId="b952c1be-0382-42f6-bcbd-693f92267f28" providerId="ADAL" clId="{5E300251-6690-4A17-A8F8-503F277915F4}" dt="2024-12-10T08:24:08.968" v="926" actId="403"/>
          <ac:spMkLst>
            <pc:docMk/>
            <pc:sldMk cId="1539138490" sldId="1180"/>
            <ac:spMk id="38" creationId="{C7564391-AF70-428D-95CB-B1D5B1FEF570}"/>
          </ac:spMkLst>
        </pc:spChg>
        <pc:spChg chg="mod">
          <ac:chgData name="Justina Žutautaitė" userId="b952c1be-0382-42f6-bcbd-693f92267f28" providerId="ADAL" clId="{5E300251-6690-4A17-A8F8-503F277915F4}" dt="2024-12-10T08:22:42.077" v="891" actId="114"/>
          <ac:spMkLst>
            <pc:docMk/>
            <pc:sldMk cId="1539138490" sldId="1180"/>
            <ac:spMk id="43" creationId="{DB5E90E2-3DDA-4B96-AC3B-AF689C038AA1}"/>
          </ac:spMkLst>
        </pc:spChg>
        <pc:spChg chg="mod">
          <ac:chgData name="Justina Žutautaitė" userId="b952c1be-0382-42f6-bcbd-693f92267f28" providerId="ADAL" clId="{5E300251-6690-4A17-A8F8-503F277915F4}" dt="2024-12-10T08:24:20.557" v="937" actId="403"/>
          <ac:spMkLst>
            <pc:docMk/>
            <pc:sldMk cId="1539138490" sldId="1180"/>
            <ac:spMk id="44" creationId="{F3DF98BE-88F1-4A94-869B-F5754B205B7C}"/>
          </ac:spMkLst>
        </pc:spChg>
        <pc:grpChg chg="add del mod">
          <ac:chgData name="Justina Žutautaitė" userId="b952c1be-0382-42f6-bcbd-693f92267f28" providerId="ADAL" clId="{5E300251-6690-4A17-A8F8-503F277915F4}" dt="2024-12-10T08:26:58.426" v="1080" actId="1076"/>
          <ac:grpSpMkLst>
            <pc:docMk/>
            <pc:sldMk cId="1539138490" sldId="1180"/>
            <ac:grpSpMk id="2" creationId="{7F3477E5-EEBA-62B1-ABD7-F2F9BD48BBAC}"/>
          </ac:grpSpMkLst>
        </pc:grpChg>
        <pc:grpChg chg="mod">
          <ac:chgData name="Justina Žutautaitė" userId="b952c1be-0382-42f6-bcbd-693f92267f28" providerId="ADAL" clId="{5E300251-6690-4A17-A8F8-503F277915F4}" dt="2024-12-10T08:26:58.426" v="1080" actId="1076"/>
          <ac:grpSpMkLst>
            <pc:docMk/>
            <pc:sldMk cId="1539138490" sldId="1180"/>
            <ac:grpSpMk id="7" creationId="{AED1432B-4CEC-8F61-1119-83C3B0762301}"/>
          </ac:grpSpMkLst>
        </pc:grpChg>
        <pc:grpChg chg="mod">
          <ac:chgData name="Justina Žutautaitė" userId="b952c1be-0382-42f6-bcbd-693f92267f28" providerId="ADAL" clId="{5E300251-6690-4A17-A8F8-503F277915F4}" dt="2024-12-10T08:26:58.426" v="1080" actId="1076"/>
          <ac:grpSpMkLst>
            <pc:docMk/>
            <pc:sldMk cId="1539138490" sldId="1180"/>
            <ac:grpSpMk id="36" creationId="{981FF2C3-495A-4136-96C5-2DCD9DCDEBF0}"/>
          </ac:grpSpMkLst>
        </pc:grpChg>
        <pc:grpChg chg="mod">
          <ac:chgData name="Justina Žutautaitė" userId="b952c1be-0382-42f6-bcbd-693f92267f28" providerId="ADAL" clId="{5E300251-6690-4A17-A8F8-503F277915F4}" dt="2024-12-10T08:26:58.426" v="1080" actId="1076"/>
          <ac:grpSpMkLst>
            <pc:docMk/>
            <pc:sldMk cId="1539138490" sldId="1180"/>
            <ac:grpSpMk id="42" creationId="{B62EA3FF-33CB-44FF-8274-72B20015403E}"/>
          </ac:grpSpMkLst>
        </pc:grpChg>
        <pc:extLst>
          <p:ext xmlns:p="http://schemas.openxmlformats.org/presentationml/2006/main" uri="{D6D511B9-2390-475A-947B-AFAB55BFBCF1}">
            <pc226:cmChg xmlns:pc226="http://schemas.microsoft.com/office/powerpoint/2022/06/main/command" chg="del mod">
              <pc226:chgData name="Justina Žutautaitė" userId="b952c1be-0382-42f6-bcbd-693f92267f28" providerId="ADAL" clId="{5E300251-6690-4A17-A8F8-503F277915F4}" dt="2024-12-10T08:24:54.151" v="981"/>
              <pc2:cmMkLst xmlns:pc2="http://schemas.microsoft.com/office/powerpoint/2019/9/main/command">
                <pc:docMk/>
                <pc:sldMk cId="1539138490" sldId="1180"/>
                <pc2:cmMk id="{3D909059-ABDA-4DED-8C09-CF4064A6212C}"/>
              </pc2:cmMkLst>
            </pc226:cmChg>
          </p:ext>
        </pc:extLst>
      </pc:sldChg>
      <pc:sldChg chg="addSp modSp add mod">
        <pc:chgData name="Justina Žutautaitė" userId="b952c1be-0382-42f6-bcbd-693f92267f28" providerId="ADAL" clId="{5E300251-6690-4A17-A8F8-503F277915F4}" dt="2024-12-10T08:56:50.127" v="1785" actId="20577"/>
        <pc:sldMkLst>
          <pc:docMk/>
          <pc:sldMk cId="3695840887" sldId="1181"/>
        </pc:sldMkLst>
        <pc:spChg chg="mod">
          <ac:chgData name="Justina Žutautaitė" userId="b952c1be-0382-42f6-bcbd-693f92267f28" providerId="ADAL" clId="{5E300251-6690-4A17-A8F8-503F277915F4}" dt="2024-12-10T08:53:15.424" v="1644" actId="1076"/>
          <ac:spMkLst>
            <pc:docMk/>
            <pc:sldMk cId="3695840887" sldId="1181"/>
            <ac:spMk id="3" creationId="{892C3A20-BE24-8E14-6F1B-6B7B0A784514}"/>
          </ac:spMkLst>
        </pc:spChg>
        <pc:spChg chg="mod">
          <ac:chgData name="Justina Žutautaitė" userId="b952c1be-0382-42f6-bcbd-693f92267f28" providerId="ADAL" clId="{5E300251-6690-4A17-A8F8-503F277915F4}" dt="2024-12-10T08:54:03.029" v="1653" actId="404"/>
          <ac:spMkLst>
            <pc:docMk/>
            <pc:sldMk cId="3695840887" sldId="1181"/>
            <ac:spMk id="4" creationId="{0BD25EA9-A110-80D2-63CF-7D72E18C408E}"/>
          </ac:spMkLst>
        </pc:spChg>
        <pc:spChg chg="mod">
          <ac:chgData name="Justina Žutautaitė" userId="b952c1be-0382-42f6-bcbd-693f92267f28" providerId="ADAL" clId="{5E300251-6690-4A17-A8F8-503F277915F4}" dt="2024-12-10T08:55:57.089" v="1763" actId="403"/>
          <ac:spMkLst>
            <pc:docMk/>
            <pc:sldMk cId="3695840887" sldId="1181"/>
            <ac:spMk id="7" creationId="{E0B82D62-807E-B9B5-F83E-B8BEC266ED6E}"/>
          </ac:spMkLst>
        </pc:spChg>
        <pc:spChg chg="mod">
          <ac:chgData name="Justina Žutautaitė" userId="b952c1be-0382-42f6-bcbd-693f92267f28" providerId="ADAL" clId="{5E300251-6690-4A17-A8F8-503F277915F4}" dt="2024-12-10T08:56:50.127" v="1785" actId="20577"/>
          <ac:spMkLst>
            <pc:docMk/>
            <pc:sldMk cId="3695840887" sldId="1181"/>
            <ac:spMk id="8" creationId="{D65BF36D-12AC-7BB6-1A2A-DDCFE45BFFFE}"/>
          </ac:spMkLst>
        </pc:spChg>
        <pc:spChg chg="mod">
          <ac:chgData name="Justina Žutautaitė" userId="b952c1be-0382-42f6-bcbd-693f92267f28" providerId="ADAL" clId="{5E300251-6690-4A17-A8F8-503F277915F4}" dt="2024-12-10T08:56:20.650" v="1765" actId="403"/>
          <ac:spMkLst>
            <pc:docMk/>
            <pc:sldMk cId="3695840887" sldId="1181"/>
            <ac:spMk id="19" creationId="{980D2B6A-F7F1-4FE4-8706-1E7BB012755A}"/>
          </ac:spMkLst>
        </pc:spChg>
        <pc:spChg chg="mod">
          <ac:chgData name="Justina Žutautaitė" userId="b952c1be-0382-42f6-bcbd-693f92267f28" providerId="ADAL" clId="{5E300251-6690-4A17-A8F8-503F277915F4}" dt="2024-12-10T08:56:25.251" v="1766" actId="1076"/>
          <ac:spMkLst>
            <pc:docMk/>
            <pc:sldMk cId="3695840887" sldId="1181"/>
            <ac:spMk id="30" creationId="{56E6C06E-E340-48DB-91D5-C76F590E59BA}"/>
          </ac:spMkLst>
        </pc:spChg>
        <pc:grpChg chg="add mod">
          <ac:chgData name="Justina Žutautaitė" userId="b952c1be-0382-42f6-bcbd-693f92267f28" providerId="ADAL" clId="{5E300251-6690-4A17-A8F8-503F277915F4}" dt="2024-12-10T08:56:28.551" v="1767" actId="1076"/>
          <ac:grpSpMkLst>
            <pc:docMk/>
            <pc:sldMk cId="3695840887" sldId="1181"/>
            <ac:grpSpMk id="2" creationId="{0B5947E6-A406-A9A7-B77F-3A989A8B8846}"/>
          </ac:grpSpMkLst>
        </pc:grpChg>
        <pc:grpChg chg="add mod">
          <ac:chgData name="Justina Žutautaitė" userId="b952c1be-0382-42f6-bcbd-693f92267f28" providerId="ADAL" clId="{5E300251-6690-4A17-A8F8-503F277915F4}" dt="2024-12-10T08:56:08.195" v="1764" actId="1076"/>
          <ac:grpSpMkLst>
            <pc:docMk/>
            <pc:sldMk cId="3695840887" sldId="1181"/>
            <ac:grpSpMk id="5" creationId="{0A462784-BD9A-3EAF-8E3E-6E7C26D0E3AC}"/>
          </ac:grpSpMkLst>
        </pc:grpChg>
        <pc:grpChg chg="mod">
          <ac:chgData name="Justina Žutautaitė" userId="b952c1be-0382-42f6-bcbd-693f92267f28" providerId="ADAL" clId="{5E300251-6690-4A17-A8F8-503F277915F4}" dt="2024-12-10T08:52:32.087" v="1633" actId="1076"/>
          <ac:grpSpMkLst>
            <pc:docMk/>
            <pc:sldMk cId="3695840887" sldId="1181"/>
            <ac:grpSpMk id="37" creationId="{EDB137F9-458C-4C71-8698-CC06A09B30EC}"/>
          </ac:grpSpMkLst>
        </pc:grpChg>
      </pc:sldChg>
      <pc:sldChg chg="modSp add mod ord">
        <pc:chgData name="Justina Žutautaitė" userId="b952c1be-0382-42f6-bcbd-693f92267f28" providerId="ADAL" clId="{5E300251-6690-4A17-A8F8-503F277915F4}" dt="2024-12-10T11:23:32.837" v="4278" actId="20577"/>
        <pc:sldMkLst>
          <pc:docMk/>
          <pc:sldMk cId="818110867" sldId="1182"/>
        </pc:sldMkLst>
        <pc:spChg chg="mod">
          <ac:chgData name="Justina Žutautaitė" userId="b952c1be-0382-42f6-bcbd-693f92267f28" providerId="ADAL" clId="{5E300251-6690-4A17-A8F8-503F277915F4}" dt="2024-12-10T09:15:30.912" v="2427" actId="790"/>
          <ac:spMkLst>
            <pc:docMk/>
            <pc:sldMk cId="818110867" sldId="1182"/>
            <ac:spMk id="60" creationId="{8F1B540F-A83F-4460-9F03-CA002D75C350}"/>
          </ac:spMkLst>
        </pc:spChg>
        <pc:graphicFrameChg chg="mod modGraphic">
          <ac:chgData name="Justina Žutautaitė" userId="b952c1be-0382-42f6-bcbd-693f92267f28" providerId="ADAL" clId="{5E300251-6690-4A17-A8F8-503F277915F4}" dt="2024-12-10T11:23:32.837" v="4278" actId="20577"/>
          <ac:graphicFrameMkLst>
            <pc:docMk/>
            <pc:sldMk cId="818110867" sldId="1182"/>
            <ac:graphicFrameMk id="2" creationId="{86E9A506-F813-AAA8-2223-2BAD394ACA2E}"/>
          </ac:graphicFrameMkLst>
        </pc:graphicFrameChg>
      </pc:sldChg>
      <pc:sldChg chg="addSp delSp modSp add mod">
        <pc:chgData name="Justina Žutautaitė" userId="b952c1be-0382-42f6-bcbd-693f92267f28" providerId="ADAL" clId="{5E300251-6690-4A17-A8F8-503F277915F4}" dt="2024-12-10T16:05:08.291" v="7387" actId="14100"/>
        <pc:sldMkLst>
          <pc:docMk/>
          <pc:sldMk cId="1654331753" sldId="1183"/>
        </pc:sldMkLst>
        <pc:spChg chg="add mod">
          <ac:chgData name="Justina Žutautaitė" userId="b952c1be-0382-42f6-bcbd-693f92267f28" providerId="ADAL" clId="{5E300251-6690-4A17-A8F8-503F277915F4}" dt="2024-12-10T15:03:50.868" v="5463" actId="790"/>
          <ac:spMkLst>
            <pc:docMk/>
            <pc:sldMk cId="1654331753" sldId="1183"/>
            <ac:spMk id="3" creationId="{338DD0B2-791D-2FF2-2D55-24D9C27080A4}"/>
          </ac:spMkLst>
        </pc:spChg>
        <pc:spChg chg="add mod">
          <ac:chgData name="Justina Žutautaitė" userId="b952c1be-0382-42f6-bcbd-693f92267f28" providerId="ADAL" clId="{5E300251-6690-4A17-A8F8-503F277915F4}" dt="2024-12-10T15:04:26.503" v="5468" actId="20577"/>
          <ac:spMkLst>
            <pc:docMk/>
            <pc:sldMk cId="1654331753" sldId="1183"/>
            <ac:spMk id="5" creationId="{0A40CD4E-341E-6A38-65A2-E3CD03D08E70}"/>
          </ac:spMkLst>
        </pc:spChg>
        <pc:spChg chg="mod">
          <ac:chgData name="Justina Žutautaitė" userId="b952c1be-0382-42f6-bcbd-693f92267f28" providerId="ADAL" clId="{5E300251-6690-4A17-A8F8-503F277915F4}" dt="2024-12-10T15:11:38.871" v="5476" actId="1076"/>
          <ac:spMkLst>
            <pc:docMk/>
            <pc:sldMk cId="1654331753" sldId="1183"/>
            <ac:spMk id="60" creationId="{8F1B540F-A83F-4460-9F03-CA002D75C350}"/>
          </ac:spMkLst>
        </pc:spChg>
        <pc:graphicFrameChg chg="del">
          <ac:chgData name="Justina Žutautaitė" userId="b952c1be-0382-42f6-bcbd-693f92267f28" providerId="ADAL" clId="{5E300251-6690-4A17-A8F8-503F277915F4}" dt="2024-12-10T14:54:46.583" v="4878" actId="478"/>
          <ac:graphicFrameMkLst>
            <pc:docMk/>
            <pc:sldMk cId="1654331753" sldId="1183"/>
            <ac:graphicFrameMk id="2" creationId="{86E9A506-F813-AAA8-2223-2BAD394ACA2E}"/>
          </ac:graphicFrameMkLst>
        </pc:graphicFrameChg>
        <pc:graphicFrameChg chg="add mod modGraphic">
          <ac:chgData name="Justina Žutautaitė" userId="b952c1be-0382-42f6-bcbd-693f92267f28" providerId="ADAL" clId="{5E300251-6690-4A17-A8F8-503F277915F4}" dt="2024-12-10T16:05:08.291" v="7387" actId="14100"/>
          <ac:graphicFrameMkLst>
            <pc:docMk/>
            <pc:sldMk cId="1654331753" sldId="1183"/>
            <ac:graphicFrameMk id="4" creationId="{68D39EA7-A166-17C2-4360-9095084926AE}"/>
          </ac:graphicFrameMkLst>
        </pc:graphicFrameChg>
      </pc:sldChg>
      <pc:sldChg chg="new del">
        <pc:chgData name="Justina Žutautaitė" userId="b952c1be-0382-42f6-bcbd-693f92267f28" providerId="ADAL" clId="{5E300251-6690-4A17-A8F8-503F277915F4}" dt="2024-12-10T15:58:32.747" v="7378" actId="47"/>
        <pc:sldMkLst>
          <pc:docMk/>
          <pc:sldMk cId="2067432127" sldId="1184"/>
        </pc:sldMkLst>
      </pc:sldChg>
      <pc:sldChg chg="modSp add mod ord delCm">
        <pc:chgData name="Justina Žutautaitė" userId="b952c1be-0382-42f6-bcbd-693f92267f28" providerId="ADAL" clId="{5E300251-6690-4A17-A8F8-503F277915F4}" dt="2024-12-11T13:53:32.459" v="7591" actId="400"/>
        <pc:sldMkLst>
          <pc:docMk/>
          <pc:sldMk cId="1315901273" sldId="1185"/>
        </pc:sldMkLst>
        <pc:spChg chg="mod">
          <ac:chgData name="Justina Žutautaitė" userId="b952c1be-0382-42f6-bcbd-693f92267f28" providerId="ADAL" clId="{5E300251-6690-4A17-A8F8-503F277915F4}" dt="2024-12-10T15:25:11.654" v="6683" actId="20577"/>
          <ac:spMkLst>
            <pc:docMk/>
            <pc:sldMk cId="1315901273" sldId="1185"/>
            <ac:spMk id="60" creationId="{8F1B540F-A83F-4460-9F03-CA002D75C350}"/>
          </ac:spMkLst>
        </pc:spChg>
        <pc:graphicFrameChg chg="mod modGraphic">
          <ac:chgData name="Justina Žutautaitė" userId="b952c1be-0382-42f6-bcbd-693f92267f28" providerId="ADAL" clId="{5E300251-6690-4A17-A8F8-503F277915F4}" dt="2024-12-11T13:53:32.459" v="7591" actId="400"/>
          <ac:graphicFrameMkLst>
            <pc:docMk/>
            <pc:sldMk cId="1315901273" sldId="1185"/>
            <ac:graphicFrameMk id="2" creationId="{86E9A506-F813-AAA8-2223-2BAD394ACA2E}"/>
          </ac:graphicFrameMkLst>
        </pc:graphicFrameChg>
        <pc:extLst>
          <p:ext xmlns:p="http://schemas.openxmlformats.org/presentationml/2006/main" uri="{D6D511B9-2390-475A-947B-AFAB55BFBCF1}">
            <pc226:cmChg xmlns:pc226="http://schemas.microsoft.com/office/powerpoint/2022/06/main/command" chg="del">
              <pc226:chgData name="Justina Žutautaitė" userId="b952c1be-0382-42f6-bcbd-693f92267f28" providerId="ADAL" clId="{5E300251-6690-4A17-A8F8-503F277915F4}" dt="2024-12-10T15:29:37.061" v="7081"/>
              <pc2:cmMkLst xmlns:pc2="http://schemas.microsoft.com/office/powerpoint/2019/9/main/command">
                <pc:docMk/>
                <pc:sldMk cId="1315901273" sldId="1185"/>
                <pc2:cmMk id="{58C5EA51-A528-4F44-9228-36A8AF2230BC}"/>
              </pc2:cmMkLst>
            </pc226:cmChg>
            <pc226:cmChg xmlns:pc226="http://schemas.microsoft.com/office/powerpoint/2022/06/main/command" chg="del">
              <pc226:chgData name="Justina Žutautaitė" userId="b952c1be-0382-42f6-bcbd-693f92267f28" providerId="ADAL" clId="{5E300251-6690-4A17-A8F8-503F277915F4}" dt="2024-12-10T15:29:38.643" v="7082"/>
              <pc2:cmMkLst xmlns:pc2="http://schemas.microsoft.com/office/powerpoint/2019/9/main/command">
                <pc:docMk/>
                <pc:sldMk cId="1315901273" sldId="1185"/>
                <pc2:cmMk id="{D66634F1-F211-4CF6-8ADF-FD7EAE01F2F9}"/>
              </pc2:cmMkLst>
            </pc226:cmChg>
          </p:ext>
        </pc:extLst>
      </pc:sldChg>
      <pc:sldChg chg="add del">
        <pc:chgData name="Justina Žutautaitė" userId="b952c1be-0382-42f6-bcbd-693f92267f28" providerId="ADAL" clId="{5E300251-6690-4A17-A8F8-503F277915F4}" dt="2024-12-10T16:00:20.036" v="7381" actId="47"/>
        <pc:sldMkLst>
          <pc:docMk/>
          <pc:sldMk cId="1827133181" sldId="1186"/>
        </pc:sldMkLst>
      </pc:sldChg>
    </pc:docChg>
  </pc:docChgLst>
  <pc:docChgLst>
    <pc:chgData name="Justina Žutautaitė" userId="b952c1be-0382-42f6-bcbd-693f92267f28" providerId="ADAL" clId="{171B268D-8E5C-474A-9287-06E6E90101D7}"/>
    <pc:docChg chg="undo custSel addSld delSld modSld sldOrd">
      <pc:chgData name="Justina Žutautaitė" userId="b952c1be-0382-42f6-bcbd-693f92267f28" providerId="ADAL" clId="{171B268D-8E5C-474A-9287-06E6E90101D7}" dt="2024-10-03T12:12:39.050" v="3607" actId="20577"/>
      <pc:docMkLst>
        <pc:docMk/>
      </pc:docMkLst>
      <pc:sldChg chg="del">
        <pc:chgData name="Justina Žutautaitė" userId="b952c1be-0382-42f6-bcbd-693f92267f28" providerId="ADAL" clId="{171B268D-8E5C-474A-9287-06E6E90101D7}" dt="2024-10-03T12:10:42.435" v="3552" actId="47"/>
        <pc:sldMkLst>
          <pc:docMk/>
          <pc:sldMk cId="3150166307" sldId="885"/>
        </pc:sldMkLst>
      </pc:sldChg>
      <pc:sldChg chg="delSp modSp mod ord">
        <pc:chgData name="Justina Žutautaitė" userId="b952c1be-0382-42f6-bcbd-693f92267f28" providerId="ADAL" clId="{171B268D-8E5C-474A-9287-06E6E90101D7}" dt="2024-10-03T11:37:39.899" v="3529"/>
        <pc:sldMkLst>
          <pc:docMk/>
          <pc:sldMk cId="3144707239" sldId="888"/>
        </pc:sldMkLst>
        <pc:spChg chg="mod">
          <ac:chgData name="Justina Žutautaitė" userId="b952c1be-0382-42f6-bcbd-693f92267f28" providerId="ADAL" clId="{171B268D-8E5C-474A-9287-06E6E90101D7}" dt="2024-10-03T10:33:59.269" v="2066" actId="1076"/>
          <ac:spMkLst>
            <pc:docMk/>
            <pc:sldMk cId="3144707239" sldId="888"/>
            <ac:spMk id="19" creationId="{980D2B6A-F7F1-4FE4-8706-1E7BB012755A}"/>
          </ac:spMkLst>
        </pc:spChg>
        <pc:spChg chg="mod">
          <ac:chgData name="Justina Žutautaitė" userId="b952c1be-0382-42f6-bcbd-693f92267f28" providerId="ADAL" clId="{171B268D-8E5C-474A-9287-06E6E90101D7}" dt="2024-10-03T10:34:20.416" v="2068" actId="113"/>
          <ac:spMkLst>
            <pc:docMk/>
            <pc:sldMk cId="3144707239" sldId="888"/>
            <ac:spMk id="30" creationId="{56E6C06E-E340-48DB-91D5-C76F590E59BA}"/>
          </ac:spMkLst>
        </pc:spChg>
        <pc:spChg chg="del">
          <ac:chgData name="Justina Žutautaitė" userId="b952c1be-0382-42f6-bcbd-693f92267f28" providerId="ADAL" clId="{171B268D-8E5C-474A-9287-06E6E90101D7}" dt="2024-10-03T10:32:52.261" v="1865" actId="478"/>
          <ac:spMkLst>
            <pc:docMk/>
            <pc:sldMk cId="3144707239" sldId="888"/>
            <ac:spMk id="31" creationId="{5874DDD7-92AC-45DB-A800-0C6C561BE68A}"/>
          </ac:spMkLst>
        </pc:spChg>
        <pc:grpChg chg="mod">
          <ac:chgData name="Justina Žutautaitė" userId="b952c1be-0382-42f6-bcbd-693f92267f28" providerId="ADAL" clId="{171B268D-8E5C-474A-9287-06E6E90101D7}" dt="2024-10-03T10:32:56.420" v="1866" actId="14100"/>
          <ac:grpSpMkLst>
            <pc:docMk/>
            <pc:sldMk cId="3144707239" sldId="888"/>
            <ac:grpSpMk id="37" creationId="{EDB137F9-458C-4C71-8698-CC06A09B30EC}"/>
          </ac:grpSpMkLst>
        </pc:grpChg>
      </pc:sldChg>
      <pc:sldChg chg="del">
        <pc:chgData name="Justina Žutautaitė" userId="b952c1be-0382-42f6-bcbd-693f92267f28" providerId="ADAL" clId="{171B268D-8E5C-474A-9287-06E6E90101D7}" dt="2024-10-03T12:10:48.433" v="3557" actId="47"/>
        <pc:sldMkLst>
          <pc:docMk/>
          <pc:sldMk cId="807313786" sldId="889"/>
        </pc:sldMkLst>
      </pc:sldChg>
      <pc:sldChg chg="del">
        <pc:chgData name="Justina Žutautaitė" userId="b952c1be-0382-42f6-bcbd-693f92267f28" providerId="ADAL" clId="{171B268D-8E5C-474A-9287-06E6E90101D7}" dt="2024-10-03T12:10:49.592" v="3558" actId="47"/>
        <pc:sldMkLst>
          <pc:docMk/>
          <pc:sldMk cId="4000960172" sldId="890"/>
        </pc:sldMkLst>
      </pc:sldChg>
      <pc:sldChg chg="del">
        <pc:chgData name="Justina Žutautaitė" userId="b952c1be-0382-42f6-bcbd-693f92267f28" providerId="ADAL" clId="{171B268D-8E5C-474A-9287-06E6E90101D7}" dt="2024-10-03T12:10:43.984" v="3553" actId="47"/>
        <pc:sldMkLst>
          <pc:docMk/>
          <pc:sldMk cId="1422167010" sldId="894"/>
        </pc:sldMkLst>
      </pc:sldChg>
      <pc:sldChg chg="ord">
        <pc:chgData name="Justina Žutautaitė" userId="b952c1be-0382-42f6-bcbd-693f92267f28" providerId="ADAL" clId="{171B268D-8E5C-474A-9287-06E6E90101D7}" dt="2024-10-03T12:10:38.496" v="3550"/>
        <pc:sldMkLst>
          <pc:docMk/>
          <pc:sldMk cId="375454783" sldId="895"/>
        </pc:sldMkLst>
      </pc:sldChg>
      <pc:sldChg chg="del">
        <pc:chgData name="Justina Žutautaitė" userId="b952c1be-0382-42f6-bcbd-693f92267f28" providerId="ADAL" clId="{171B268D-8E5C-474A-9287-06E6E90101D7}" dt="2024-10-03T12:10:47.070" v="3556" actId="47"/>
        <pc:sldMkLst>
          <pc:docMk/>
          <pc:sldMk cId="3074976138" sldId="896"/>
        </pc:sldMkLst>
      </pc:sldChg>
      <pc:sldChg chg="del">
        <pc:chgData name="Justina Žutautaitė" userId="b952c1be-0382-42f6-bcbd-693f92267f28" providerId="ADAL" clId="{171B268D-8E5C-474A-9287-06E6E90101D7}" dt="2024-10-03T12:10:44.900" v="3554" actId="47"/>
        <pc:sldMkLst>
          <pc:docMk/>
          <pc:sldMk cId="3823788549" sldId="897"/>
        </pc:sldMkLst>
      </pc:sldChg>
      <pc:sldChg chg="addSp delSp modSp mod ord addCm">
        <pc:chgData name="Justina Žutautaitė" userId="b952c1be-0382-42f6-bcbd-693f92267f28" providerId="ADAL" clId="{171B268D-8E5C-474A-9287-06E6E90101D7}" dt="2024-10-03T12:12:39.050" v="3607" actId="20577"/>
        <pc:sldMkLst>
          <pc:docMk/>
          <pc:sldMk cId="3050939820" sldId="898"/>
        </pc:sldMkLst>
        <pc:spChg chg="del">
          <ac:chgData name="Justina Žutautaitė" userId="b952c1be-0382-42f6-bcbd-693f92267f28" providerId="ADAL" clId="{171B268D-8E5C-474A-9287-06E6E90101D7}" dt="2024-10-03T10:35:34.929" v="2128" actId="478"/>
          <ac:spMkLst>
            <pc:docMk/>
            <pc:sldMk cId="3050939820" sldId="898"/>
            <ac:spMk id="3" creationId="{A4E23211-87C5-4E8D-90FE-B46D14CC9686}"/>
          </ac:spMkLst>
        </pc:spChg>
        <pc:spChg chg="del">
          <ac:chgData name="Justina Žutautaitė" userId="b952c1be-0382-42f6-bcbd-693f92267f28" providerId="ADAL" clId="{171B268D-8E5C-474A-9287-06E6E90101D7}" dt="2024-10-03T10:35:52.929" v="2132" actId="478"/>
          <ac:spMkLst>
            <pc:docMk/>
            <pc:sldMk cId="3050939820" sldId="898"/>
            <ac:spMk id="4" creationId="{BDC58DAF-EF5D-4F0D-9684-0A47F1B5A9A0}"/>
          </ac:spMkLst>
        </pc:spChg>
        <pc:spChg chg="del">
          <ac:chgData name="Justina Žutautaitė" userId="b952c1be-0382-42f6-bcbd-693f92267f28" providerId="ADAL" clId="{171B268D-8E5C-474A-9287-06E6E90101D7}" dt="2024-10-03T10:35:33.761" v="2127" actId="478"/>
          <ac:spMkLst>
            <pc:docMk/>
            <pc:sldMk cId="3050939820" sldId="898"/>
            <ac:spMk id="34" creationId="{703F593A-CE7C-4EB5-913D-AA73ADFA43DA}"/>
          </ac:spMkLst>
        </pc:spChg>
        <pc:spChg chg="del mod">
          <ac:chgData name="Justina Žutautaitė" userId="b952c1be-0382-42f6-bcbd-693f92267f28" providerId="ADAL" clId="{171B268D-8E5C-474A-9287-06E6E90101D7}" dt="2024-10-03T10:42:43.162" v="2135" actId="478"/>
          <ac:spMkLst>
            <pc:docMk/>
            <pc:sldMk cId="3050939820" sldId="898"/>
            <ac:spMk id="59" creationId="{9C82B65B-7C41-42C7-8FD4-A851DDB36556}"/>
          </ac:spMkLst>
        </pc:spChg>
        <pc:spChg chg="mod">
          <ac:chgData name="Justina Žutautaitė" userId="b952c1be-0382-42f6-bcbd-693f92267f28" providerId="ADAL" clId="{171B268D-8E5C-474A-9287-06E6E90101D7}" dt="2024-10-03T10:56:20.872" v="2763" actId="14100"/>
          <ac:spMkLst>
            <pc:docMk/>
            <pc:sldMk cId="3050939820" sldId="898"/>
            <ac:spMk id="60" creationId="{8F1B540F-A83F-4460-9F03-CA002D75C350}"/>
          </ac:spMkLst>
        </pc:spChg>
        <pc:spChg chg="del">
          <ac:chgData name="Justina Žutautaitė" userId="b952c1be-0382-42f6-bcbd-693f92267f28" providerId="ADAL" clId="{171B268D-8E5C-474A-9287-06E6E90101D7}" dt="2024-10-03T10:35:31.153" v="2126" actId="478"/>
          <ac:spMkLst>
            <pc:docMk/>
            <pc:sldMk cId="3050939820" sldId="898"/>
            <ac:spMk id="62" creationId="{337C84BA-B75E-4696-ABD0-631AC73F4DFC}"/>
          </ac:spMkLst>
        </pc:spChg>
        <pc:graphicFrameChg chg="add mod modGraphic">
          <ac:chgData name="Justina Žutautaitė" userId="b952c1be-0382-42f6-bcbd-693f92267f28" providerId="ADAL" clId="{171B268D-8E5C-474A-9287-06E6E90101D7}" dt="2024-10-03T12:12:39.050" v="3607" actId="20577"/>
          <ac:graphicFrameMkLst>
            <pc:docMk/>
            <pc:sldMk cId="3050939820" sldId="898"/>
            <ac:graphicFrameMk id="2" creationId="{86E9A506-F813-AAA8-2223-2BAD394ACA2E}"/>
          </ac:graphicFrameMkLst>
        </pc:graphicFrameChg>
        <pc:extLst>
          <p:ext xmlns:p="http://schemas.openxmlformats.org/presentationml/2006/main" uri="{D6D511B9-2390-475A-947B-AFAB55BFBCF1}">
            <pc226:cmChg xmlns:pc226="http://schemas.microsoft.com/office/powerpoint/2022/06/main/command" chg="add">
              <pc226:chgData name="Justina Žutautaitė" userId="b952c1be-0382-42f6-bcbd-693f92267f28" providerId="ADAL" clId="{171B268D-8E5C-474A-9287-06E6E90101D7}" dt="2024-10-03T12:00:25.541" v="3547"/>
              <pc2:cmMkLst xmlns:pc2="http://schemas.microsoft.com/office/powerpoint/2019/9/main/command">
                <pc:docMk/>
                <pc:sldMk cId="3050939820" sldId="898"/>
                <pc2:cmMk id="{E8FF2087-06CB-4527-A03C-89F2E7264816}"/>
              </pc2:cmMkLst>
            </pc226:cmChg>
            <pc226:cmChg xmlns:pc226="http://schemas.microsoft.com/office/powerpoint/2022/06/main/command" chg="add">
              <pc226:chgData name="Justina Žutautaitė" userId="b952c1be-0382-42f6-bcbd-693f92267f28" providerId="ADAL" clId="{171B268D-8E5C-474A-9287-06E6E90101D7}" dt="2024-10-03T12:08:05.410" v="3548"/>
              <pc2:cmMkLst xmlns:pc2="http://schemas.microsoft.com/office/powerpoint/2019/9/main/command">
                <pc:docMk/>
                <pc:sldMk cId="3050939820" sldId="898"/>
                <pc2:cmMk id="{DB68E0DA-644D-4B0F-BCC3-93AD65F09495}"/>
              </pc2:cmMkLst>
            </pc226:cmChg>
          </p:ext>
        </pc:extLst>
      </pc:sldChg>
      <pc:sldChg chg="del">
        <pc:chgData name="Justina Žutautaitė" userId="b952c1be-0382-42f6-bcbd-693f92267f28" providerId="ADAL" clId="{171B268D-8E5C-474A-9287-06E6E90101D7}" dt="2024-10-03T12:11:00.227" v="3561" actId="47"/>
        <pc:sldMkLst>
          <pc:docMk/>
          <pc:sldMk cId="3724274604" sldId="900"/>
        </pc:sldMkLst>
      </pc:sldChg>
      <pc:sldChg chg="del">
        <pc:chgData name="Justina Žutautaitė" userId="b952c1be-0382-42f6-bcbd-693f92267f28" providerId="ADAL" clId="{171B268D-8E5C-474A-9287-06E6E90101D7}" dt="2024-10-03T12:10:50.442" v="3559" actId="47"/>
        <pc:sldMkLst>
          <pc:docMk/>
          <pc:sldMk cId="1777488277" sldId="902"/>
        </pc:sldMkLst>
      </pc:sldChg>
      <pc:sldChg chg="del">
        <pc:chgData name="Justina Žutautaitė" userId="b952c1be-0382-42f6-bcbd-693f92267f28" providerId="ADAL" clId="{171B268D-8E5C-474A-9287-06E6E90101D7}" dt="2024-10-03T12:10:51.274" v="3560" actId="47"/>
        <pc:sldMkLst>
          <pc:docMk/>
          <pc:sldMk cId="3180744389" sldId="903"/>
        </pc:sldMkLst>
      </pc:sldChg>
      <pc:sldChg chg="del">
        <pc:chgData name="Justina Žutautaitė" userId="b952c1be-0382-42f6-bcbd-693f92267f28" providerId="ADAL" clId="{171B268D-8E5C-474A-9287-06E6E90101D7}" dt="2024-10-03T12:11:00.227" v="3561" actId="47"/>
        <pc:sldMkLst>
          <pc:docMk/>
          <pc:sldMk cId="1864141632" sldId="904"/>
        </pc:sldMkLst>
      </pc:sldChg>
      <pc:sldChg chg="del">
        <pc:chgData name="Justina Žutautaitė" userId="b952c1be-0382-42f6-bcbd-693f92267f28" providerId="ADAL" clId="{171B268D-8E5C-474A-9287-06E6E90101D7}" dt="2024-10-03T12:11:00.227" v="3561" actId="47"/>
        <pc:sldMkLst>
          <pc:docMk/>
          <pc:sldMk cId="3089031777" sldId="905"/>
        </pc:sldMkLst>
      </pc:sldChg>
      <pc:sldChg chg="del">
        <pc:chgData name="Justina Žutautaitė" userId="b952c1be-0382-42f6-bcbd-693f92267f28" providerId="ADAL" clId="{171B268D-8E5C-474A-9287-06E6E90101D7}" dt="2024-10-03T12:11:00.227" v="3561" actId="47"/>
        <pc:sldMkLst>
          <pc:docMk/>
          <pc:sldMk cId="3089088338" sldId="906"/>
        </pc:sldMkLst>
      </pc:sldChg>
      <pc:sldChg chg="del">
        <pc:chgData name="Justina Žutautaitė" userId="b952c1be-0382-42f6-bcbd-693f92267f28" providerId="ADAL" clId="{171B268D-8E5C-474A-9287-06E6E90101D7}" dt="2024-10-03T12:11:00.227" v="3561" actId="47"/>
        <pc:sldMkLst>
          <pc:docMk/>
          <pc:sldMk cId="1893235066" sldId="909"/>
        </pc:sldMkLst>
      </pc:sldChg>
      <pc:sldChg chg="del">
        <pc:chgData name="Justina Žutautaitė" userId="b952c1be-0382-42f6-bcbd-693f92267f28" providerId="ADAL" clId="{171B268D-8E5C-474A-9287-06E6E90101D7}" dt="2024-10-03T12:10:46.263" v="3555" actId="47"/>
        <pc:sldMkLst>
          <pc:docMk/>
          <pc:sldMk cId="4006999788" sldId="958"/>
        </pc:sldMkLst>
      </pc:sldChg>
      <pc:sldChg chg="del">
        <pc:chgData name="Justina Žutautaitė" userId="b952c1be-0382-42f6-bcbd-693f92267f28" providerId="ADAL" clId="{171B268D-8E5C-474A-9287-06E6E90101D7}" dt="2024-10-03T12:11:00.227" v="3561" actId="47"/>
        <pc:sldMkLst>
          <pc:docMk/>
          <pc:sldMk cId="258529350" sldId="1074"/>
        </pc:sldMkLst>
      </pc:sldChg>
      <pc:sldChg chg="modSp mod">
        <pc:chgData name="Justina Žutautaitė" userId="b952c1be-0382-42f6-bcbd-693f92267f28" providerId="ADAL" clId="{171B268D-8E5C-474A-9287-06E6E90101D7}" dt="2024-10-03T08:39:06.688" v="81" actId="1076"/>
        <pc:sldMkLst>
          <pc:docMk/>
          <pc:sldMk cId="3275989557" sldId="1176"/>
        </pc:sldMkLst>
        <pc:spChg chg="mod">
          <ac:chgData name="Justina Žutautaitė" userId="b952c1be-0382-42f6-bcbd-693f92267f28" providerId="ADAL" clId="{171B268D-8E5C-474A-9287-06E6E90101D7}" dt="2024-10-03T08:39:03.784" v="80" actId="14100"/>
          <ac:spMkLst>
            <pc:docMk/>
            <pc:sldMk cId="3275989557" sldId="1176"/>
            <ac:spMk id="2" creationId="{16D36C89-9AE5-4594-A212-A3008CC9B7EE}"/>
          </ac:spMkLst>
        </pc:spChg>
        <pc:spChg chg="mod">
          <ac:chgData name="Justina Žutautaitė" userId="b952c1be-0382-42f6-bcbd-693f92267f28" providerId="ADAL" clId="{171B268D-8E5C-474A-9287-06E6E90101D7}" dt="2024-10-03T08:39:06.688" v="81" actId="1076"/>
          <ac:spMkLst>
            <pc:docMk/>
            <pc:sldMk cId="3275989557" sldId="1176"/>
            <ac:spMk id="7" creationId="{6A9C7012-AC00-4588-A711-0CB9A2003AA8}"/>
          </ac:spMkLst>
        </pc:spChg>
      </pc:sldChg>
      <pc:sldChg chg="addSp modSp mod modClrScheme chgLayout">
        <pc:chgData name="Justina Žutautaitė" userId="b952c1be-0382-42f6-bcbd-693f92267f28" providerId="ADAL" clId="{171B268D-8E5C-474A-9287-06E6E90101D7}" dt="2024-10-03T08:42:27.686" v="282" actId="1076"/>
        <pc:sldMkLst>
          <pc:docMk/>
          <pc:sldMk cId="1462442772" sldId="1177"/>
        </pc:sldMkLst>
        <pc:spChg chg="add mod ord">
          <ac:chgData name="Justina Žutautaitė" userId="b952c1be-0382-42f6-bcbd-693f92267f28" providerId="ADAL" clId="{171B268D-8E5C-474A-9287-06E6E90101D7}" dt="2024-10-03T08:39:41.394" v="95" actId="20577"/>
          <ac:spMkLst>
            <pc:docMk/>
            <pc:sldMk cId="1462442772" sldId="1177"/>
            <ac:spMk id="2" creationId="{1C4427FC-8A0E-2A87-47DE-F4B08F051BC0}"/>
          </ac:spMkLst>
        </pc:spChg>
        <pc:spChg chg="add mod ord">
          <ac:chgData name="Justina Žutautaitė" userId="b952c1be-0382-42f6-bcbd-693f92267f28" providerId="ADAL" clId="{171B268D-8E5C-474A-9287-06E6E90101D7}" dt="2024-10-03T08:40:10.628" v="100" actId="5793"/>
          <ac:spMkLst>
            <pc:docMk/>
            <pc:sldMk cId="1462442772" sldId="1177"/>
            <ac:spMk id="3" creationId="{8742892C-6B12-09A3-AC21-73ECA6B302C2}"/>
          </ac:spMkLst>
        </pc:spChg>
        <pc:spChg chg="add mod">
          <ac:chgData name="Justina Žutautaitė" userId="b952c1be-0382-42f6-bcbd-693f92267f28" providerId="ADAL" clId="{171B268D-8E5C-474A-9287-06E6E90101D7}" dt="2024-10-03T08:42:16.440" v="279" actId="13822"/>
          <ac:spMkLst>
            <pc:docMk/>
            <pc:sldMk cId="1462442772" sldId="1177"/>
            <ac:spMk id="5" creationId="{DE1E1323-53BC-BBC1-F5D4-E7CC212AFA3E}"/>
          </ac:spMkLst>
        </pc:spChg>
        <pc:spChg chg="add mod">
          <ac:chgData name="Justina Žutautaitė" userId="b952c1be-0382-42f6-bcbd-693f92267f28" providerId="ADAL" clId="{171B268D-8E5C-474A-9287-06E6E90101D7}" dt="2024-10-03T08:42:27.686" v="282" actId="1076"/>
          <ac:spMkLst>
            <pc:docMk/>
            <pc:sldMk cId="1462442772" sldId="1177"/>
            <ac:spMk id="7" creationId="{BDB6BB87-3440-7AF6-0CD2-361A9DE7E0C3}"/>
          </ac:spMkLst>
        </pc:spChg>
      </pc:sldChg>
      <pc:sldChg chg="add del">
        <pc:chgData name="Justina Žutautaitė" userId="b952c1be-0382-42f6-bcbd-693f92267f28" providerId="ADAL" clId="{171B268D-8E5C-474A-9287-06E6E90101D7}" dt="2024-10-03T12:10:41.657" v="3551" actId="47"/>
        <pc:sldMkLst>
          <pc:docMk/>
          <pc:sldMk cId="3671978886" sldId="1178"/>
        </pc:sldMkLst>
      </pc:sldChg>
      <pc:sldChg chg="addSp delSp modSp add mod ord">
        <pc:chgData name="Justina Žutautaitė" userId="b952c1be-0382-42f6-bcbd-693f92267f28" providerId="ADAL" clId="{171B268D-8E5C-474A-9287-06E6E90101D7}" dt="2024-10-03T11:27:21.362" v="3526" actId="20577"/>
        <pc:sldMkLst>
          <pc:docMk/>
          <pc:sldMk cId="1038518265" sldId="1179"/>
        </pc:sldMkLst>
        <pc:spChg chg="mod">
          <ac:chgData name="Justina Žutautaitė" userId="b952c1be-0382-42f6-bcbd-693f92267f28" providerId="ADAL" clId="{171B268D-8E5C-474A-9287-06E6E90101D7}" dt="2024-10-03T11:24:57.659" v="3430" actId="20577"/>
          <ac:spMkLst>
            <pc:docMk/>
            <pc:sldMk cId="1038518265" sldId="1179"/>
            <ac:spMk id="3" creationId="{693420CF-2E85-4ECD-9570-DF54C5AE8CD7}"/>
          </ac:spMkLst>
        </pc:spChg>
        <pc:spChg chg="mod">
          <ac:chgData name="Justina Žutautaitė" userId="b952c1be-0382-42f6-bcbd-693f92267f28" providerId="ADAL" clId="{171B268D-8E5C-474A-9287-06E6E90101D7}" dt="2024-10-03T10:00:46.396" v="1215" actId="14100"/>
          <ac:spMkLst>
            <pc:docMk/>
            <pc:sldMk cId="1038518265" sldId="1179"/>
            <ac:spMk id="4" creationId="{482EFB9F-07B9-4B67-B6E6-EC9FD15C66E4}"/>
          </ac:spMkLst>
        </pc:spChg>
        <pc:spChg chg="mod">
          <ac:chgData name="Justina Žutautaitė" userId="b952c1be-0382-42f6-bcbd-693f92267f28" providerId="ADAL" clId="{171B268D-8E5C-474A-9287-06E6E90101D7}" dt="2024-10-03T11:22:49.050" v="3429" actId="20577"/>
          <ac:spMkLst>
            <pc:docMk/>
            <pc:sldMk cId="1038518265" sldId="1179"/>
            <ac:spMk id="5" creationId="{0AB95805-9786-ED32-3700-4B87A192CC01}"/>
          </ac:spMkLst>
        </pc:spChg>
        <pc:spChg chg="mod">
          <ac:chgData name="Justina Žutautaitė" userId="b952c1be-0382-42f6-bcbd-693f92267f28" providerId="ADAL" clId="{171B268D-8E5C-474A-9287-06E6E90101D7}" dt="2024-10-03T09:58:23.496" v="1140" actId="20577"/>
          <ac:spMkLst>
            <pc:docMk/>
            <pc:sldMk cId="1038518265" sldId="1179"/>
            <ac:spMk id="6" creationId="{DDE19ACB-F0EF-472D-0853-06FA273AC668}"/>
          </ac:spMkLst>
        </pc:spChg>
        <pc:spChg chg="mod">
          <ac:chgData name="Justina Žutautaitė" userId="b952c1be-0382-42f6-bcbd-693f92267f28" providerId="ADAL" clId="{171B268D-8E5C-474A-9287-06E6E90101D7}" dt="2024-10-03T11:27:21.362" v="3526" actId="20577"/>
          <ac:spMkLst>
            <pc:docMk/>
            <pc:sldMk cId="1038518265" sldId="1179"/>
            <ac:spMk id="8" creationId="{6FD23889-3F70-44E4-B125-00BA57E2948F}"/>
          </ac:spMkLst>
        </pc:spChg>
        <pc:spChg chg="mod">
          <ac:chgData name="Justina Žutautaitė" userId="b952c1be-0382-42f6-bcbd-693f92267f28" providerId="ADAL" clId="{171B268D-8E5C-474A-9287-06E6E90101D7}" dt="2024-10-03T10:00:56.303" v="1218" actId="14100"/>
          <ac:spMkLst>
            <pc:docMk/>
            <pc:sldMk cId="1038518265" sldId="1179"/>
            <ac:spMk id="13" creationId="{077B38E1-F4E7-41E9-AA4B-B73B303E22BE}"/>
          </ac:spMkLst>
        </pc:spChg>
        <pc:spChg chg="mod">
          <ac:chgData name="Justina Žutautaitė" userId="b952c1be-0382-42f6-bcbd-693f92267f28" providerId="ADAL" clId="{171B268D-8E5C-474A-9287-06E6E90101D7}" dt="2024-10-03T10:01:10.591" v="1221" actId="14100"/>
          <ac:spMkLst>
            <pc:docMk/>
            <pc:sldMk cId="1038518265" sldId="1179"/>
            <ac:spMk id="14" creationId="{4123CCB0-07E2-470F-A1F1-B542A14AED6C}"/>
          </ac:spMkLst>
        </pc:spChg>
        <pc:spChg chg="mod">
          <ac:chgData name="Justina Žutautaitė" userId="b952c1be-0382-42f6-bcbd-693f92267f28" providerId="ADAL" clId="{171B268D-8E5C-474A-9287-06E6E90101D7}" dt="2024-10-03T10:01:19.943" v="1223" actId="1076"/>
          <ac:spMkLst>
            <pc:docMk/>
            <pc:sldMk cId="1038518265" sldId="1179"/>
            <ac:spMk id="15" creationId="{E78F7757-F533-41CF-ACB8-09D8ED629391}"/>
          </ac:spMkLst>
        </pc:spChg>
        <pc:spChg chg="del">
          <ac:chgData name="Justina Žutautaitė" userId="b952c1be-0382-42f6-bcbd-693f92267f28" providerId="ADAL" clId="{171B268D-8E5C-474A-9287-06E6E90101D7}" dt="2024-10-03T09:53:35.371" v="491" actId="478"/>
          <ac:spMkLst>
            <pc:docMk/>
            <pc:sldMk cId="1038518265" sldId="1179"/>
            <ac:spMk id="18" creationId="{98F5F85B-884C-4E39-AC99-3D574364211A}"/>
          </ac:spMkLst>
        </pc:spChg>
        <pc:spChg chg="del">
          <ac:chgData name="Justina Žutautaitė" userId="b952c1be-0382-42f6-bcbd-693f92267f28" providerId="ADAL" clId="{171B268D-8E5C-474A-9287-06E6E90101D7}" dt="2024-10-03T09:54:52.546" v="680" actId="478"/>
          <ac:spMkLst>
            <pc:docMk/>
            <pc:sldMk cId="1038518265" sldId="1179"/>
            <ac:spMk id="19" creationId="{83867535-6577-4D2A-872E-1CFE3E41EA0B}"/>
          </ac:spMkLst>
        </pc:spChg>
        <pc:spChg chg="del">
          <ac:chgData name="Justina Žutautaitė" userId="b952c1be-0382-42f6-bcbd-693f92267f28" providerId="ADAL" clId="{171B268D-8E5C-474A-9287-06E6E90101D7}" dt="2024-10-03T09:59:07.620" v="1147" actId="478"/>
          <ac:spMkLst>
            <pc:docMk/>
            <pc:sldMk cId="1038518265" sldId="1179"/>
            <ac:spMk id="24" creationId="{9437BA49-BFD5-417A-811A-48BE61B6ED29}"/>
          </ac:spMkLst>
        </pc:spChg>
        <pc:spChg chg="mod">
          <ac:chgData name="Justina Žutautaitė" userId="b952c1be-0382-42f6-bcbd-693f92267f28" providerId="ADAL" clId="{171B268D-8E5C-474A-9287-06E6E90101D7}" dt="2024-10-03T09:51:31.440" v="291" actId="1076"/>
          <ac:spMkLst>
            <pc:docMk/>
            <pc:sldMk cId="1038518265" sldId="1179"/>
            <ac:spMk id="33" creationId="{6C389C09-0F8B-45C0-9C83-211DAB4967FB}"/>
          </ac:spMkLst>
        </pc:spChg>
        <pc:spChg chg="mod">
          <ac:chgData name="Justina Žutautaitė" userId="b952c1be-0382-42f6-bcbd-693f92267f28" providerId="ADAL" clId="{171B268D-8E5C-474A-9287-06E6E90101D7}" dt="2024-10-03T09:58:43.242" v="1145" actId="20577"/>
          <ac:spMkLst>
            <pc:docMk/>
            <pc:sldMk cId="1038518265" sldId="1179"/>
            <ac:spMk id="37" creationId="{088C3341-3D65-4681-BE8B-8F3B678F74BE}"/>
          </ac:spMkLst>
        </pc:spChg>
        <pc:spChg chg="mod">
          <ac:chgData name="Justina Žutautaitė" userId="b952c1be-0382-42f6-bcbd-693f92267f28" providerId="ADAL" clId="{171B268D-8E5C-474A-9287-06E6E90101D7}" dt="2024-10-03T09:56:55.597" v="1015" actId="113"/>
          <ac:spMkLst>
            <pc:docMk/>
            <pc:sldMk cId="1038518265" sldId="1179"/>
            <ac:spMk id="38" creationId="{C7564391-AF70-428D-95CB-B1D5B1FEF570}"/>
          </ac:spMkLst>
        </pc:spChg>
        <pc:spChg chg="mod">
          <ac:chgData name="Justina Žutautaitė" userId="b952c1be-0382-42f6-bcbd-693f92267f28" providerId="ADAL" clId="{171B268D-8E5C-474A-9287-06E6E90101D7}" dt="2024-10-03T09:59:39.125" v="1165" actId="20577"/>
          <ac:spMkLst>
            <pc:docMk/>
            <pc:sldMk cId="1038518265" sldId="1179"/>
            <ac:spMk id="43" creationId="{DB5E90E2-3DDA-4B96-AC3B-AF689C038AA1}"/>
          </ac:spMkLst>
        </pc:spChg>
        <pc:spChg chg="mod">
          <ac:chgData name="Justina Žutautaitė" userId="b952c1be-0382-42f6-bcbd-693f92267f28" providerId="ADAL" clId="{171B268D-8E5C-474A-9287-06E6E90101D7}" dt="2024-10-03T09:59:48.017" v="1169" actId="113"/>
          <ac:spMkLst>
            <pc:docMk/>
            <pc:sldMk cId="1038518265" sldId="1179"/>
            <ac:spMk id="44" creationId="{F3DF98BE-88F1-4A94-869B-F5754B205B7C}"/>
          </ac:spMkLst>
        </pc:spChg>
        <pc:grpChg chg="add mod">
          <ac:chgData name="Justina Žutautaitė" userId="b952c1be-0382-42f6-bcbd-693f92267f28" providerId="ADAL" clId="{171B268D-8E5C-474A-9287-06E6E90101D7}" dt="2024-10-03T10:01:10.591" v="1221" actId="14100"/>
          <ac:grpSpMkLst>
            <pc:docMk/>
            <pc:sldMk cId="1038518265" sldId="1179"/>
            <ac:grpSpMk id="2" creationId="{7F3477E5-EEBA-62B1-ABD7-F2F9BD48BBAC}"/>
          </ac:grpSpMkLst>
        </pc:grpChg>
        <pc:grpChg chg="del">
          <ac:chgData name="Justina Žutautaitė" userId="b952c1be-0382-42f6-bcbd-693f92267f28" providerId="ADAL" clId="{171B268D-8E5C-474A-9287-06E6E90101D7}" dt="2024-10-03T09:57:35.981" v="1021" actId="478"/>
          <ac:grpSpMkLst>
            <pc:docMk/>
            <pc:sldMk cId="1038518265" sldId="1179"/>
            <ac:grpSpMk id="25" creationId="{DB78285F-2A34-417E-928A-B681E9E00FBC}"/>
          </ac:grpSpMkLst>
        </pc:grpChg>
        <pc:grpChg chg="del mod">
          <ac:chgData name="Justina Žutautaitė" userId="b952c1be-0382-42f6-bcbd-693f92267f28" providerId="ADAL" clId="{171B268D-8E5C-474A-9287-06E6E90101D7}" dt="2024-10-03T09:51:35.266" v="292" actId="478"/>
          <ac:grpSpMkLst>
            <pc:docMk/>
            <pc:sldMk cId="1038518265" sldId="1179"/>
            <ac:grpSpMk id="35" creationId="{5E70DBBE-5124-4E71-A8AE-FB34D7622571}"/>
          </ac:grpSpMkLst>
        </pc:grpChg>
        <pc:grpChg chg="mod">
          <ac:chgData name="Justina Žutautaitė" userId="b952c1be-0382-42f6-bcbd-693f92267f28" providerId="ADAL" clId="{171B268D-8E5C-474A-9287-06E6E90101D7}" dt="2024-10-03T10:01:00.616" v="1219" actId="1076"/>
          <ac:grpSpMkLst>
            <pc:docMk/>
            <pc:sldMk cId="1038518265" sldId="1179"/>
            <ac:grpSpMk id="36" creationId="{981FF2C3-495A-4136-96C5-2DCD9DCDEBF0}"/>
          </ac:grpSpMkLst>
        </pc:grpChg>
        <pc:grpChg chg="del">
          <ac:chgData name="Justina Žutautaitė" userId="b952c1be-0382-42f6-bcbd-693f92267f28" providerId="ADAL" clId="{171B268D-8E5C-474A-9287-06E6E90101D7}" dt="2024-10-03T09:57:35.090" v="1020" actId="478"/>
          <ac:grpSpMkLst>
            <pc:docMk/>
            <pc:sldMk cId="1038518265" sldId="1179"/>
            <ac:grpSpMk id="39" creationId="{FEAB7ABE-D978-4A4C-9272-3DB91ECE131D}"/>
          </ac:grpSpMkLst>
        </pc:grpChg>
        <pc:grpChg chg="mod">
          <ac:chgData name="Justina Žutautaitė" userId="b952c1be-0382-42f6-bcbd-693f92267f28" providerId="ADAL" clId="{171B268D-8E5C-474A-9287-06E6E90101D7}" dt="2024-10-03T10:01:19.943" v="1223" actId="1076"/>
          <ac:grpSpMkLst>
            <pc:docMk/>
            <pc:sldMk cId="1038518265" sldId="1179"/>
            <ac:grpSpMk id="42" creationId="{B62EA3FF-33CB-44FF-8274-72B20015403E}"/>
          </ac:grpSpMkLst>
        </pc:grpChg>
      </pc:sldChg>
      <pc:sldChg chg="addSp delSp modSp add mod addCm">
        <pc:chgData name="Justina Žutautaitė" userId="b952c1be-0382-42f6-bcbd-693f92267f28" providerId="ADAL" clId="{171B268D-8E5C-474A-9287-06E6E90101D7}" dt="2024-10-03T11:37:29.617" v="3527"/>
        <pc:sldMkLst>
          <pc:docMk/>
          <pc:sldMk cId="1539138490" sldId="1180"/>
        </pc:sldMkLst>
        <pc:spChg chg="mod">
          <ac:chgData name="Justina Žutautaitė" userId="b952c1be-0382-42f6-bcbd-693f92267f28" providerId="ADAL" clId="{171B268D-8E5C-474A-9287-06E6E90101D7}" dt="2024-10-03T10:23:13.511" v="1470" actId="20577"/>
          <ac:spMkLst>
            <pc:docMk/>
            <pc:sldMk cId="1539138490" sldId="1180"/>
            <ac:spMk id="3" creationId="{693420CF-2E85-4ECD-9570-DF54C5AE8CD7}"/>
          </ac:spMkLst>
        </pc:spChg>
        <pc:spChg chg="mod">
          <ac:chgData name="Justina Žutautaitė" userId="b952c1be-0382-42f6-bcbd-693f92267f28" providerId="ADAL" clId="{171B268D-8E5C-474A-9287-06E6E90101D7}" dt="2024-10-03T10:20:15.826" v="1458" actId="1076"/>
          <ac:spMkLst>
            <pc:docMk/>
            <pc:sldMk cId="1539138490" sldId="1180"/>
            <ac:spMk id="4" creationId="{482EFB9F-07B9-4B67-B6E6-EC9FD15C66E4}"/>
          </ac:spMkLst>
        </pc:spChg>
        <pc:spChg chg="mod">
          <ac:chgData name="Justina Žutautaitė" userId="b952c1be-0382-42f6-bcbd-693f92267f28" providerId="ADAL" clId="{171B268D-8E5C-474A-9287-06E6E90101D7}" dt="2024-10-03T10:22:50.088" v="1460" actId="20577"/>
          <ac:spMkLst>
            <pc:docMk/>
            <pc:sldMk cId="1539138490" sldId="1180"/>
            <ac:spMk id="5" creationId="{0AB95805-9786-ED32-3700-4B87A192CC01}"/>
          </ac:spMkLst>
        </pc:spChg>
        <pc:spChg chg="mod">
          <ac:chgData name="Justina Žutautaitė" userId="b952c1be-0382-42f6-bcbd-693f92267f28" providerId="ADAL" clId="{171B268D-8E5C-474A-9287-06E6E90101D7}" dt="2024-10-03T10:16:46.989" v="1437" actId="20577"/>
          <ac:spMkLst>
            <pc:docMk/>
            <pc:sldMk cId="1539138490" sldId="1180"/>
            <ac:spMk id="6" creationId="{DDE19ACB-F0EF-472D-0853-06FA273AC668}"/>
          </ac:spMkLst>
        </pc:spChg>
        <pc:spChg chg="del">
          <ac:chgData name="Justina Žutautaitė" userId="b952c1be-0382-42f6-bcbd-693f92267f28" providerId="ADAL" clId="{171B268D-8E5C-474A-9287-06E6E90101D7}" dt="2024-10-03T10:17:34.563" v="1449" actId="478"/>
          <ac:spMkLst>
            <pc:docMk/>
            <pc:sldMk cId="1539138490" sldId="1180"/>
            <ac:spMk id="8" creationId="{6FD23889-3F70-44E4-B125-00BA57E2948F}"/>
          </ac:spMkLst>
        </pc:spChg>
        <pc:spChg chg="mod">
          <ac:chgData name="Justina Žutautaitė" userId="b952c1be-0382-42f6-bcbd-693f92267f28" providerId="ADAL" clId="{171B268D-8E5C-474A-9287-06E6E90101D7}" dt="2024-10-03T10:19:46.933" v="1452"/>
          <ac:spMkLst>
            <pc:docMk/>
            <pc:sldMk cId="1539138490" sldId="1180"/>
            <ac:spMk id="9" creationId="{3476ED95-470B-837B-256E-50DBB84FA614}"/>
          </ac:spMkLst>
        </pc:spChg>
        <pc:spChg chg="mod">
          <ac:chgData name="Justina Žutautaitė" userId="b952c1be-0382-42f6-bcbd-693f92267f28" providerId="ADAL" clId="{171B268D-8E5C-474A-9287-06E6E90101D7}" dt="2024-10-03T10:19:51.500" v="1454" actId="20577"/>
          <ac:spMkLst>
            <pc:docMk/>
            <pc:sldMk cId="1539138490" sldId="1180"/>
            <ac:spMk id="10" creationId="{3C7336F2-0AC8-E13B-C15E-C784B8F5358A}"/>
          </ac:spMkLst>
        </pc:spChg>
        <pc:spChg chg="mod">
          <ac:chgData name="Justina Žutautaitė" userId="b952c1be-0382-42f6-bcbd-693f92267f28" providerId="ADAL" clId="{171B268D-8E5C-474A-9287-06E6E90101D7}" dt="2024-10-03T10:20:15.826" v="1458" actId="1076"/>
          <ac:spMkLst>
            <pc:docMk/>
            <pc:sldMk cId="1539138490" sldId="1180"/>
            <ac:spMk id="13" creationId="{077B38E1-F4E7-41E9-AA4B-B73B303E22BE}"/>
          </ac:spMkLst>
        </pc:spChg>
        <pc:spChg chg="mod">
          <ac:chgData name="Justina Žutautaitė" userId="b952c1be-0382-42f6-bcbd-693f92267f28" providerId="ADAL" clId="{171B268D-8E5C-474A-9287-06E6E90101D7}" dt="2024-10-03T10:20:15.826" v="1458" actId="1076"/>
          <ac:spMkLst>
            <pc:docMk/>
            <pc:sldMk cId="1539138490" sldId="1180"/>
            <ac:spMk id="14" creationId="{4123CCB0-07E2-470F-A1F1-B542A14AED6C}"/>
          </ac:spMkLst>
        </pc:spChg>
        <pc:spChg chg="mod">
          <ac:chgData name="Justina Žutautaitė" userId="b952c1be-0382-42f6-bcbd-693f92267f28" providerId="ADAL" clId="{171B268D-8E5C-474A-9287-06E6E90101D7}" dt="2024-10-03T10:20:15.826" v="1458" actId="1076"/>
          <ac:spMkLst>
            <pc:docMk/>
            <pc:sldMk cId="1539138490" sldId="1180"/>
            <ac:spMk id="15" creationId="{E78F7757-F533-41CF-ACB8-09D8ED629391}"/>
          </ac:spMkLst>
        </pc:spChg>
        <pc:spChg chg="mod">
          <ac:chgData name="Justina Žutautaitė" userId="b952c1be-0382-42f6-bcbd-693f92267f28" providerId="ADAL" clId="{171B268D-8E5C-474A-9287-06E6E90101D7}" dt="2024-10-03T10:22:48.507" v="1459" actId="20577"/>
          <ac:spMkLst>
            <pc:docMk/>
            <pc:sldMk cId="1539138490" sldId="1180"/>
            <ac:spMk id="37" creationId="{088C3341-3D65-4681-BE8B-8F3B678F74BE}"/>
          </ac:spMkLst>
        </pc:spChg>
        <pc:spChg chg="mod">
          <ac:chgData name="Justina Žutautaitė" userId="b952c1be-0382-42f6-bcbd-693f92267f28" providerId="ADAL" clId="{171B268D-8E5C-474A-9287-06E6E90101D7}" dt="2024-10-03T10:16:39.381" v="1432" actId="20577"/>
          <ac:spMkLst>
            <pc:docMk/>
            <pc:sldMk cId="1539138490" sldId="1180"/>
            <ac:spMk id="38" creationId="{C7564391-AF70-428D-95CB-B1D5B1FEF570}"/>
          </ac:spMkLst>
        </pc:spChg>
        <pc:spChg chg="mod">
          <ac:chgData name="Justina Žutautaitė" userId="b952c1be-0382-42f6-bcbd-693f92267f28" providerId="ADAL" clId="{171B268D-8E5C-474A-9287-06E6E90101D7}" dt="2024-10-03T10:17:05.955" v="1446"/>
          <ac:spMkLst>
            <pc:docMk/>
            <pc:sldMk cId="1539138490" sldId="1180"/>
            <ac:spMk id="43" creationId="{DB5E90E2-3DDA-4B96-AC3B-AF689C038AA1}"/>
          </ac:spMkLst>
        </pc:spChg>
        <pc:spChg chg="mod">
          <ac:chgData name="Justina Žutautaitė" userId="b952c1be-0382-42f6-bcbd-693f92267f28" providerId="ADAL" clId="{171B268D-8E5C-474A-9287-06E6E90101D7}" dt="2024-10-03T10:16:56.988" v="1443" actId="20577"/>
          <ac:spMkLst>
            <pc:docMk/>
            <pc:sldMk cId="1539138490" sldId="1180"/>
            <ac:spMk id="44" creationId="{F3DF98BE-88F1-4A94-869B-F5754B205B7C}"/>
          </ac:spMkLst>
        </pc:spChg>
        <pc:grpChg chg="mod">
          <ac:chgData name="Justina Žutautaitė" userId="b952c1be-0382-42f6-bcbd-693f92267f28" providerId="ADAL" clId="{171B268D-8E5C-474A-9287-06E6E90101D7}" dt="2024-10-03T10:20:15.826" v="1458" actId="1076"/>
          <ac:grpSpMkLst>
            <pc:docMk/>
            <pc:sldMk cId="1539138490" sldId="1180"/>
            <ac:grpSpMk id="2" creationId="{7F3477E5-EEBA-62B1-ABD7-F2F9BD48BBAC}"/>
          </ac:grpSpMkLst>
        </pc:grpChg>
        <pc:grpChg chg="add mod">
          <ac:chgData name="Justina Žutautaitė" userId="b952c1be-0382-42f6-bcbd-693f92267f28" providerId="ADAL" clId="{171B268D-8E5C-474A-9287-06E6E90101D7}" dt="2024-10-03T10:20:15.826" v="1458" actId="1076"/>
          <ac:grpSpMkLst>
            <pc:docMk/>
            <pc:sldMk cId="1539138490" sldId="1180"/>
            <ac:grpSpMk id="7" creationId="{AED1432B-4CEC-8F61-1119-83C3B0762301}"/>
          </ac:grpSpMkLst>
        </pc:grpChg>
        <pc:grpChg chg="mod">
          <ac:chgData name="Justina Žutautaitė" userId="b952c1be-0382-42f6-bcbd-693f92267f28" providerId="ADAL" clId="{171B268D-8E5C-474A-9287-06E6E90101D7}" dt="2024-10-03T10:20:15.826" v="1458" actId="1076"/>
          <ac:grpSpMkLst>
            <pc:docMk/>
            <pc:sldMk cId="1539138490" sldId="1180"/>
            <ac:grpSpMk id="36" creationId="{981FF2C3-495A-4136-96C5-2DCD9DCDEBF0}"/>
          </ac:grpSpMkLst>
        </pc:grpChg>
        <pc:grpChg chg="mod">
          <ac:chgData name="Justina Žutautaitė" userId="b952c1be-0382-42f6-bcbd-693f92267f28" providerId="ADAL" clId="{171B268D-8E5C-474A-9287-06E6E90101D7}" dt="2024-10-03T10:20:15.826" v="1458" actId="1076"/>
          <ac:grpSpMkLst>
            <pc:docMk/>
            <pc:sldMk cId="1539138490" sldId="1180"/>
            <ac:grpSpMk id="42" creationId="{B62EA3FF-33CB-44FF-8274-72B20015403E}"/>
          </ac:grpSpMkLst>
        </pc:grpChg>
        <pc:extLst>
          <p:ext xmlns:p="http://schemas.openxmlformats.org/presentationml/2006/main" uri="{D6D511B9-2390-475A-947B-AFAB55BFBCF1}">
            <pc226:cmChg xmlns:pc226="http://schemas.microsoft.com/office/powerpoint/2022/06/main/command" chg="add">
              <pc226:chgData name="Justina Žutautaitė" userId="b952c1be-0382-42f6-bcbd-693f92267f28" providerId="ADAL" clId="{171B268D-8E5C-474A-9287-06E6E90101D7}" dt="2024-10-03T11:37:29.617" v="3527"/>
              <pc2:cmMkLst xmlns:pc2="http://schemas.microsoft.com/office/powerpoint/2019/9/main/command">
                <pc:docMk/>
                <pc:sldMk cId="1539138490" sldId="1180"/>
                <pc2:cmMk id="{3D909059-ABDA-4DED-8C09-CF4064A6212C}"/>
              </pc2:cmMkLst>
            </pc226:cmChg>
          </p:ext>
        </pc:extLst>
      </pc:sldChg>
      <pc:sldChg chg="modSp add del mod">
        <pc:chgData name="Justina Žutautaitė" userId="b952c1be-0382-42f6-bcbd-693f92267f28" providerId="ADAL" clId="{171B268D-8E5C-474A-9287-06E6E90101D7}" dt="2024-10-03T10:39:08.687" v="2134" actId="47"/>
        <pc:sldMkLst>
          <pc:docMk/>
          <pc:sldMk cId="3641194662" sldId="1181"/>
        </pc:sldMkLst>
        <pc:spChg chg="mod">
          <ac:chgData name="Justina Žutautaitė" userId="b952c1be-0382-42f6-bcbd-693f92267f28" providerId="ADAL" clId="{171B268D-8E5C-474A-9287-06E6E90101D7}" dt="2024-10-03T10:30:43.680" v="1491" actId="20577"/>
          <ac:spMkLst>
            <pc:docMk/>
            <pc:sldMk cId="3641194662" sldId="1181"/>
            <ac:spMk id="3" creationId="{693420CF-2E85-4ECD-9570-DF54C5AE8CD7}"/>
          </ac:spMkLst>
        </pc:spChg>
      </pc:sldChg>
      <pc:sldMasterChg chg="delSldLayout">
        <pc:chgData name="Justina Žutautaitė" userId="b952c1be-0382-42f6-bcbd-693f92267f28" providerId="ADAL" clId="{171B268D-8E5C-474A-9287-06E6E90101D7}" dt="2024-10-03T12:11:00.227" v="3561" actId="47"/>
        <pc:sldMasterMkLst>
          <pc:docMk/>
          <pc:sldMasterMk cId="3377748351" sldId="2147483788"/>
        </pc:sldMasterMkLst>
        <pc:sldLayoutChg chg="del">
          <pc:chgData name="Justina Žutautaitė" userId="b952c1be-0382-42f6-bcbd-693f92267f28" providerId="ADAL" clId="{171B268D-8E5C-474A-9287-06E6E90101D7}" dt="2024-10-03T12:10:42.435" v="3552" actId="47"/>
          <pc:sldLayoutMkLst>
            <pc:docMk/>
            <pc:sldMasterMk cId="3377748351" sldId="2147483788"/>
            <pc:sldLayoutMk cId="2080795026" sldId="2147483801"/>
          </pc:sldLayoutMkLst>
        </pc:sldLayoutChg>
        <pc:sldLayoutChg chg="del">
          <pc:chgData name="Justina Žutautaitė" userId="b952c1be-0382-42f6-bcbd-693f92267f28" providerId="ADAL" clId="{171B268D-8E5C-474A-9287-06E6E90101D7}" dt="2024-10-03T12:10:47.070" v="3556" actId="47"/>
          <pc:sldLayoutMkLst>
            <pc:docMk/>
            <pc:sldMasterMk cId="3377748351" sldId="2147483788"/>
            <pc:sldLayoutMk cId="1057919055" sldId="2147483802"/>
          </pc:sldLayoutMkLst>
        </pc:sldLayoutChg>
        <pc:sldLayoutChg chg="del">
          <pc:chgData name="Justina Žutautaitė" userId="b952c1be-0382-42f6-bcbd-693f92267f28" providerId="ADAL" clId="{171B268D-8E5C-474A-9287-06E6E90101D7}" dt="2024-10-03T12:10:44.900" v="3554" actId="47"/>
          <pc:sldLayoutMkLst>
            <pc:docMk/>
            <pc:sldMasterMk cId="3377748351" sldId="2147483788"/>
            <pc:sldLayoutMk cId="3706263936" sldId="2147483804"/>
          </pc:sldLayoutMkLst>
        </pc:sldLayoutChg>
        <pc:sldLayoutChg chg="del">
          <pc:chgData name="Justina Žutautaitė" userId="b952c1be-0382-42f6-bcbd-693f92267f28" providerId="ADAL" clId="{171B268D-8E5C-474A-9287-06E6E90101D7}" dt="2024-10-03T12:10:46.263" v="3555" actId="47"/>
          <pc:sldLayoutMkLst>
            <pc:docMk/>
            <pc:sldMasterMk cId="3377748351" sldId="2147483788"/>
            <pc:sldLayoutMk cId="1898099872" sldId="2147483805"/>
          </pc:sldLayoutMkLst>
        </pc:sldLayoutChg>
        <pc:sldLayoutChg chg="del">
          <pc:chgData name="Justina Žutautaitė" userId="b952c1be-0382-42f6-bcbd-693f92267f28" providerId="ADAL" clId="{171B268D-8E5C-474A-9287-06E6E90101D7}" dt="2024-10-03T12:11:00.227" v="3561" actId="47"/>
          <pc:sldLayoutMkLst>
            <pc:docMk/>
            <pc:sldMasterMk cId="3377748351" sldId="2147483788"/>
            <pc:sldLayoutMk cId="4086886298" sldId="2147483806"/>
          </pc:sldLayoutMkLst>
        </pc:sldLayoutChg>
        <pc:sldLayoutChg chg="del">
          <pc:chgData name="Justina Žutautaitė" userId="b952c1be-0382-42f6-bcbd-693f92267f28" providerId="ADAL" clId="{171B268D-8E5C-474A-9287-06E6E90101D7}" dt="2024-10-03T12:10:49.592" v="3558" actId="47"/>
          <pc:sldLayoutMkLst>
            <pc:docMk/>
            <pc:sldMasterMk cId="3377748351" sldId="2147483788"/>
            <pc:sldLayoutMk cId="2218830364" sldId="2147483807"/>
          </pc:sldLayoutMkLst>
        </pc:sldLayoutChg>
        <pc:sldLayoutChg chg="del">
          <pc:chgData name="Justina Žutautaitė" userId="b952c1be-0382-42f6-bcbd-693f92267f28" providerId="ADAL" clId="{171B268D-8E5C-474A-9287-06E6E90101D7}" dt="2024-10-03T12:10:51.274" v="3560" actId="47"/>
          <pc:sldLayoutMkLst>
            <pc:docMk/>
            <pc:sldMasterMk cId="3377748351" sldId="2147483788"/>
            <pc:sldLayoutMk cId="2984966787" sldId="2147483809"/>
          </pc:sldLayoutMkLst>
        </pc:sldLayoutChg>
        <pc:sldLayoutChg chg="del">
          <pc:chgData name="Justina Žutautaitė" userId="b952c1be-0382-42f6-bcbd-693f92267f28" providerId="ADAL" clId="{171B268D-8E5C-474A-9287-06E6E90101D7}" dt="2024-10-03T12:11:00.227" v="3561" actId="47"/>
          <pc:sldLayoutMkLst>
            <pc:docMk/>
            <pc:sldMasterMk cId="3377748351" sldId="2147483788"/>
            <pc:sldLayoutMk cId="2555300577" sldId="2147483810"/>
          </pc:sldLayoutMkLst>
        </pc:sldLayoutChg>
        <pc:sldLayoutChg chg="del">
          <pc:chgData name="Justina Žutautaitė" userId="b952c1be-0382-42f6-bcbd-693f92267f28" providerId="ADAL" clId="{171B268D-8E5C-474A-9287-06E6E90101D7}" dt="2024-10-03T12:11:00.227" v="3561" actId="47"/>
          <pc:sldLayoutMkLst>
            <pc:docMk/>
            <pc:sldMasterMk cId="3377748351" sldId="2147483788"/>
            <pc:sldLayoutMk cId="2668570409" sldId="2147483811"/>
          </pc:sldLayoutMkLst>
        </pc:sldLayoutChg>
        <pc:sldLayoutChg chg="del">
          <pc:chgData name="Justina Žutautaitė" userId="b952c1be-0382-42f6-bcbd-693f92267f28" providerId="ADAL" clId="{171B268D-8E5C-474A-9287-06E6E90101D7}" dt="2024-10-03T12:11:00.227" v="3561" actId="47"/>
          <pc:sldLayoutMkLst>
            <pc:docMk/>
            <pc:sldMasterMk cId="3377748351" sldId="2147483788"/>
            <pc:sldLayoutMk cId="1335644706" sldId="2147483812"/>
          </pc:sldLayoutMkLst>
        </pc:sldLayoutChg>
      </pc:sldMasterChg>
    </pc:docChg>
  </pc:docChgLst>
  <pc:docChgLst>
    <pc:chgData name="Justina Žutautaitė" userId="b952c1be-0382-42f6-bcbd-693f92267f28" providerId="ADAL" clId="{C240EFA7-0F73-4E2C-BD0D-C5A197D464E1}"/>
    <pc:docChg chg="undo custSel addSld delSld modSld sldOrd">
      <pc:chgData name="Justina Žutautaitė" userId="b952c1be-0382-42f6-bcbd-693f92267f28" providerId="ADAL" clId="{C240EFA7-0F73-4E2C-BD0D-C5A197D464E1}" dt="2025-02-25T15:50:31.779" v="6202" actId="14100"/>
      <pc:docMkLst>
        <pc:docMk/>
      </pc:docMkLst>
      <pc:sldChg chg="modSp mod">
        <pc:chgData name="Justina Žutautaitė" userId="b952c1be-0382-42f6-bcbd-693f92267f28" providerId="ADAL" clId="{C240EFA7-0F73-4E2C-BD0D-C5A197D464E1}" dt="2025-02-20T16:10:22.471" v="5210" actId="20577"/>
        <pc:sldMkLst>
          <pc:docMk/>
          <pc:sldMk cId="3144707239" sldId="888"/>
        </pc:sldMkLst>
        <pc:spChg chg="mod">
          <ac:chgData name="Justina Žutautaitė" userId="b952c1be-0382-42f6-bcbd-693f92267f28" providerId="ADAL" clId="{C240EFA7-0F73-4E2C-BD0D-C5A197D464E1}" dt="2025-02-20T16:10:22.471" v="5210" actId="20577"/>
          <ac:spMkLst>
            <pc:docMk/>
            <pc:sldMk cId="3144707239" sldId="888"/>
            <ac:spMk id="30" creationId="{56E6C06E-E340-48DB-91D5-C76F590E59BA}"/>
          </ac:spMkLst>
        </pc:spChg>
      </pc:sldChg>
      <pc:sldChg chg="modSp mod">
        <pc:chgData name="Justina Žutautaitė" userId="b952c1be-0382-42f6-bcbd-693f92267f28" providerId="ADAL" clId="{C240EFA7-0F73-4E2C-BD0D-C5A197D464E1}" dt="2025-02-25T15:50:04.779" v="6199"/>
        <pc:sldMkLst>
          <pc:docMk/>
          <pc:sldMk cId="3050939820" sldId="898"/>
        </pc:sldMkLst>
        <pc:graphicFrameChg chg="mod modGraphic">
          <ac:chgData name="Justina Žutautaitė" userId="b952c1be-0382-42f6-bcbd-693f92267f28" providerId="ADAL" clId="{C240EFA7-0F73-4E2C-BD0D-C5A197D464E1}" dt="2025-02-25T15:50:04.779" v="6199"/>
          <ac:graphicFrameMkLst>
            <pc:docMk/>
            <pc:sldMk cId="3050939820" sldId="898"/>
            <ac:graphicFrameMk id="2" creationId="{86E9A506-F813-AAA8-2223-2BAD394ACA2E}"/>
          </ac:graphicFrameMkLst>
        </pc:graphicFrameChg>
      </pc:sldChg>
      <pc:sldChg chg="modSp mod">
        <pc:chgData name="Justina Žutautaitė" userId="b952c1be-0382-42f6-bcbd-693f92267f28" providerId="ADAL" clId="{C240EFA7-0F73-4E2C-BD0D-C5A197D464E1}" dt="2025-02-25T11:00:42.217" v="5637" actId="1076"/>
        <pc:sldMkLst>
          <pc:docMk/>
          <pc:sldMk cId="3275989557" sldId="1176"/>
        </pc:sldMkLst>
        <pc:picChg chg="mod">
          <ac:chgData name="Justina Žutautaitė" userId="b952c1be-0382-42f6-bcbd-693f92267f28" providerId="ADAL" clId="{C240EFA7-0F73-4E2C-BD0D-C5A197D464E1}" dt="2025-02-25T11:00:42.217" v="5637" actId="1076"/>
          <ac:picMkLst>
            <pc:docMk/>
            <pc:sldMk cId="3275989557" sldId="1176"/>
            <ac:picMk id="4" creationId="{F7F4805D-E9F9-4CE3-AFE7-D9BB7BD80AE2}"/>
          </ac:picMkLst>
        </pc:picChg>
      </pc:sldChg>
      <pc:sldChg chg="delSp modSp mod">
        <pc:chgData name="Justina Žutautaitė" userId="b952c1be-0382-42f6-bcbd-693f92267f28" providerId="ADAL" clId="{C240EFA7-0F73-4E2C-BD0D-C5A197D464E1}" dt="2025-02-25T11:06:19.870" v="5715" actId="20577"/>
        <pc:sldMkLst>
          <pc:docMk/>
          <pc:sldMk cId="1462442772" sldId="1177"/>
        </pc:sldMkLst>
        <pc:spChg chg="mod">
          <ac:chgData name="Justina Žutautaitė" userId="b952c1be-0382-42f6-bcbd-693f92267f28" providerId="ADAL" clId="{C240EFA7-0F73-4E2C-BD0D-C5A197D464E1}" dt="2025-02-25T11:06:19.870" v="5715" actId="20577"/>
          <ac:spMkLst>
            <pc:docMk/>
            <pc:sldMk cId="1462442772" sldId="1177"/>
            <ac:spMk id="5" creationId="{DE1E1323-53BC-BBC1-F5D4-E7CC212AFA3E}"/>
          </ac:spMkLst>
        </pc:spChg>
        <pc:picChg chg="del">
          <ac:chgData name="Justina Žutautaitė" userId="b952c1be-0382-42f6-bcbd-693f92267f28" providerId="ADAL" clId="{C240EFA7-0F73-4E2C-BD0D-C5A197D464E1}" dt="2025-02-18T08:52:39.812" v="598" actId="478"/>
          <ac:picMkLst>
            <pc:docMk/>
            <pc:sldMk cId="1462442772" sldId="1177"/>
            <ac:picMk id="4" creationId="{F7F4805D-E9F9-4CE3-AFE7-D9BB7BD80AE2}"/>
          </ac:picMkLst>
        </pc:picChg>
        <pc:picChg chg="del">
          <ac:chgData name="Justina Žutautaitė" userId="b952c1be-0382-42f6-bcbd-693f92267f28" providerId="ADAL" clId="{C240EFA7-0F73-4E2C-BD0D-C5A197D464E1}" dt="2025-02-18T08:53:39.011" v="602" actId="478"/>
          <ac:picMkLst>
            <pc:docMk/>
            <pc:sldMk cId="1462442772" sldId="1177"/>
            <ac:picMk id="6" creationId="{302ED5E2-AAAB-425F-A5A2-39E2CBEEC0D7}"/>
          </ac:picMkLst>
        </pc:picChg>
      </pc:sldChg>
      <pc:sldChg chg="addSp delSp modSp mod">
        <pc:chgData name="Justina Žutautaitė" userId="b952c1be-0382-42f6-bcbd-693f92267f28" providerId="ADAL" clId="{C240EFA7-0F73-4E2C-BD0D-C5A197D464E1}" dt="2025-02-25T15:46:11.047" v="6172" actId="20577"/>
        <pc:sldMkLst>
          <pc:docMk/>
          <pc:sldMk cId="1038518265" sldId="1179"/>
        </pc:sldMkLst>
        <pc:spChg chg="mod">
          <ac:chgData name="Justina Žutautaitė" userId="b952c1be-0382-42f6-bcbd-693f92267f28" providerId="ADAL" clId="{C240EFA7-0F73-4E2C-BD0D-C5A197D464E1}" dt="2025-02-20T16:08:29.163" v="5001" actId="20577"/>
          <ac:spMkLst>
            <pc:docMk/>
            <pc:sldMk cId="1038518265" sldId="1179"/>
            <ac:spMk id="3" creationId="{693420CF-2E85-4ECD-9570-DF54C5AE8CD7}"/>
          </ac:spMkLst>
        </pc:spChg>
        <pc:spChg chg="mod">
          <ac:chgData name="Justina Žutautaitė" userId="b952c1be-0382-42f6-bcbd-693f92267f28" providerId="ADAL" clId="{C240EFA7-0F73-4E2C-BD0D-C5A197D464E1}" dt="2025-02-20T15:24:06.628" v="2118" actId="20577"/>
          <ac:spMkLst>
            <pc:docMk/>
            <pc:sldMk cId="1038518265" sldId="1179"/>
            <ac:spMk id="4" creationId="{482EFB9F-07B9-4B67-B6E6-EC9FD15C66E4}"/>
          </ac:spMkLst>
        </pc:spChg>
        <pc:spChg chg="mod">
          <ac:chgData name="Justina Žutautaitė" userId="b952c1be-0382-42f6-bcbd-693f92267f28" providerId="ADAL" clId="{C240EFA7-0F73-4E2C-BD0D-C5A197D464E1}" dt="2025-02-25T11:12:28.806" v="5733" actId="20577"/>
          <ac:spMkLst>
            <pc:docMk/>
            <pc:sldMk cId="1038518265" sldId="1179"/>
            <ac:spMk id="6" creationId="{DDE19ACB-F0EF-472D-0853-06FA273AC668}"/>
          </ac:spMkLst>
        </pc:spChg>
        <pc:spChg chg="add mod">
          <ac:chgData name="Justina Žutautaitė" userId="b952c1be-0382-42f6-bcbd-693f92267f28" providerId="ADAL" clId="{C240EFA7-0F73-4E2C-BD0D-C5A197D464E1}" dt="2025-02-18T08:47:22.570" v="360" actId="14100"/>
          <ac:spMkLst>
            <pc:docMk/>
            <pc:sldMk cId="1038518265" sldId="1179"/>
            <ac:spMk id="7" creationId="{BA695332-3C30-AF03-E4DD-DF6860E82946}"/>
          </ac:spMkLst>
        </pc:spChg>
        <pc:spChg chg="mod">
          <ac:chgData name="Justina Žutautaitė" userId="b952c1be-0382-42f6-bcbd-693f92267f28" providerId="ADAL" clId="{C240EFA7-0F73-4E2C-BD0D-C5A197D464E1}" dt="2025-02-20T15:25:26.555" v="2160" actId="20577"/>
          <ac:spMkLst>
            <pc:docMk/>
            <pc:sldMk cId="1038518265" sldId="1179"/>
            <ac:spMk id="8" creationId="{6FD23889-3F70-44E4-B125-00BA57E2948F}"/>
          </ac:spMkLst>
        </pc:spChg>
        <pc:spChg chg="add mod">
          <ac:chgData name="Justina Žutautaitė" userId="b952c1be-0382-42f6-bcbd-693f92267f28" providerId="ADAL" clId="{C240EFA7-0F73-4E2C-BD0D-C5A197D464E1}" dt="2025-02-25T15:46:11.047" v="6172" actId="20577"/>
          <ac:spMkLst>
            <pc:docMk/>
            <pc:sldMk cId="1038518265" sldId="1179"/>
            <ac:spMk id="9" creationId="{40132289-6687-2FA6-689E-284CAFFB8CB5}"/>
          </ac:spMkLst>
        </pc:spChg>
        <pc:spChg chg="add mod">
          <ac:chgData name="Justina Žutautaitė" userId="b952c1be-0382-42f6-bcbd-693f92267f28" providerId="ADAL" clId="{C240EFA7-0F73-4E2C-BD0D-C5A197D464E1}" dt="2025-02-18T08:54:00.175" v="603"/>
          <ac:spMkLst>
            <pc:docMk/>
            <pc:sldMk cId="1038518265" sldId="1179"/>
            <ac:spMk id="11" creationId="{E819CFFC-B8A0-94DB-9A48-16E8513CFEB2}"/>
          </ac:spMkLst>
        </pc:spChg>
        <pc:spChg chg="mod">
          <ac:chgData name="Justina Žutautaitė" userId="b952c1be-0382-42f6-bcbd-693f92267f28" providerId="ADAL" clId="{C240EFA7-0F73-4E2C-BD0D-C5A197D464E1}" dt="2025-02-20T15:24:31.470" v="2126" actId="2711"/>
          <ac:spMkLst>
            <pc:docMk/>
            <pc:sldMk cId="1038518265" sldId="1179"/>
            <ac:spMk id="38" creationId="{C7564391-AF70-428D-95CB-B1D5B1FEF570}"/>
          </ac:spMkLst>
        </pc:spChg>
        <pc:spChg chg="mod">
          <ac:chgData name="Justina Žutautaitė" userId="b952c1be-0382-42f6-bcbd-693f92267f28" providerId="ADAL" clId="{C240EFA7-0F73-4E2C-BD0D-C5A197D464E1}" dt="2025-02-20T15:25:06.420" v="2149" actId="20577"/>
          <ac:spMkLst>
            <pc:docMk/>
            <pc:sldMk cId="1038518265" sldId="1179"/>
            <ac:spMk id="44" creationId="{F3DF98BE-88F1-4A94-869B-F5754B205B7C}"/>
          </ac:spMkLst>
        </pc:spChg>
        <pc:grpChg chg="mod">
          <ac:chgData name="Justina Žutautaitė" userId="b952c1be-0382-42f6-bcbd-693f92267f28" providerId="ADAL" clId="{C240EFA7-0F73-4E2C-BD0D-C5A197D464E1}" dt="2025-02-20T15:25:15.634" v="2150" actId="1076"/>
          <ac:grpSpMkLst>
            <pc:docMk/>
            <pc:sldMk cId="1038518265" sldId="1179"/>
            <ac:grpSpMk id="42" creationId="{B62EA3FF-33CB-44FF-8274-72B20015403E}"/>
          </ac:grpSpMkLst>
        </pc:grpChg>
        <pc:picChg chg="add del mod">
          <ac:chgData name="Justina Žutautaitė" userId="b952c1be-0382-42f6-bcbd-693f92267f28" providerId="ADAL" clId="{C240EFA7-0F73-4E2C-BD0D-C5A197D464E1}" dt="2025-02-18T08:53:30.060" v="601" actId="478"/>
          <ac:picMkLst>
            <pc:docMk/>
            <pc:sldMk cId="1038518265" sldId="1179"/>
            <ac:picMk id="10" creationId="{6E41E6BA-8532-E98A-35A1-B23465425DBD}"/>
          </ac:picMkLst>
        </pc:picChg>
      </pc:sldChg>
      <pc:sldChg chg="addSp modSp mod ord">
        <pc:chgData name="Justina Žutautaitė" userId="b952c1be-0382-42f6-bcbd-693f92267f28" providerId="ADAL" clId="{C240EFA7-0F73-4E2C-BD0D-C5A197D464E1}" dt="2025-02-25T11:21:06.720" v="6114"/>
        <pc:sldMkLst>
          <pc:docMk/>
          <pc:sldMk cId="1539138490" sldId="1180"/>
        </pc:sldMkLst>
        <pc:spChg chg="mod">
          <ac:chgData name="Justina Žutautaitė" userId="b952c1be-0382-42f6-bcbd-693f92267f28" providerId="ADAL" clId="{C240EFA7-0F73-4E2C-BD0D-C5A197D464E1}" dt="2025-02-18T08:54:35.656" v="608" actId="120"/>
          <ac:spMkLst>
            <pc:docMk/>
            <pc:sldMk cId="1539138490" sldId="1180"/>
            <ac:spMk id="3" creationId="{693420CF-2E85-4ECD-9570-DF54C5AE8CD7}"/>
          </ac:spMkLst>
        </pc:spChg>
        <pc:spChg chg="add mod">
          <ac:chgData name="Justina Žutautaitė" userId="b952c1be-0382-42f6-bcbd-693f92267f28" providerId="ADAL" clId="{C240EFA7-0F73-4E2C-BD0D-C5A197D464E1}" dt="2025-02-18T08:48:37.993" v="432" actId="1076"/>
          <ac:spMkLst>
            <pc:docMk/>
            <pc:sldMk cId="1539138490" sldId="1180"/>
            <ac:spMk id="11" creationId="{7072469D-1855-F710-32E7-D8C2CCA10B73}"/>
          </ac:spMkLst>
        </pc:spChg>
        <pc:spChg chg="add mod">
          <ac:chgData name="Justina Žutautaitė" userId="b952c1be-0382-42f6-bcbd-693f92267f28" providerId="ADAL" clId="{C240EFA7-0F73-4E2C-BD0D-C5A197D464E1}" dt="2025-02-18T08:54:23.124" v="606"/>
          <ac:spMkLst>
            <pc:docMk/>
            <pc:sldMk cId="1539138490" sldId="1180"/>
            <ac:spMk id="12" creationId="{FD09B2F6-C41D-ABFE-09DA-4425F1F95AA7}"/>
          </ac:spMkLst>
        </pc:spChg>
      </pc:sldChg>
      <pc:sldChg chg="del">
        <pc:chgData name="Justina Žutautaitė" userId="b952c1be-0382-42f6-bcbd-693f92267f28" providerId="ADAL" clId="{C240EFA7-0F73-4E2C-BD0D-C5A197D464E1}" dt="2025-02-25T11:18:10.889" v="6111" actId="47"/>
        <pc:sldMkLst>
          <pc:docMk/>
          <pc:sldMk cId="3695840887" sldId="1181"/>
        </pc:sldMkLst>
      </pc:sldChg>
      <pc:sldChg chg="modSp mod">
        <pc:chgData name="Justina Žutautaitė" userId="b952c1be-0382-42f6-bcbd-693f92267f28" providerId="ADAL" clId="{C240EFA7-0F73-4E2C-BD0D-C5A197D464E1}" dt="2025-02-25T08:22:55.488" v="5545" actId="20577"/>
        <pc:sldMkLst>
          <pc:docMk/>
          <pc:sldMk cId="818110867" sldId="1182"/>
        </pc:sldMkLst>
        <pc:graphicFrameChg chg="mod modGraphic">
          <ac:chgData name="Justina Žutautaitė" userId="b952c1be-0382-42f6-bcbd-693f92267f28" providerId="ADAL" clId="{C240EFA7-0F73-4E2C-BD0D-C5A197D464E1}" dt="2025-02-25T08:22:55.488" v="5545" actId="20577"/>
          <ac:graphicFrameMkLst>
            <pc:docMk/>
            <pc:sldMk cId="818110867" sldId="1182"/>
            <ac:graphicFrameMk id="2" creationId="{86E9A506-F813-AAA8-2223-2BAD394ACA2E}"/>
          </ac:graphicFrameMkLst>
        </pc:graphicFrameChg>
      </pc:sldChg>
      <pc:sldChg chg="modSp mod">
        <pc:chgData name="Justina Žutautaitė" userId="b952c1be-0382-42f6-bcbd-693f92267f28" providerId="ADAL" clId="{C240EFA7-0F73-4E2C-BD0D-C5A197D464E1}" dt="2025-02-20T14:04:18.549" v="1757" actId="113"/>
        <pc:sldMkLst>
          <pc:docMk/>
          <pc:sldMk cId="1654331753" sldId="1183"/>
        </pc:sldMkLst>
        <pc:spChg chg="mod">
          <ac:chgData name="Justina Žutautaitė" userId="b952c1be-0382-42f6-bcbd-693f92267f28" providerId="ADAL" clId="{C240EFA7-0F73-4E2C-BD0D-C5A197D464E1}" dt="2025-02-20T14:04:18.549" v="1757" actId="113"/>
          <ac:spMkLst>
            <pc:docMk/>
            <pc:sldMk cId="1654331753" sldId="1183"/>
            <ac:spMk id="3" creationId="{338DD0B2-791D-2FF2-2D55-24D9C27080A4}"/>
          </ac:spMkLst>
        </pc:spChg>
        <pc:spChg chg="mod">
          <ac:chgData name="Justina Žutautaitė" userId="b952c1be-0382-42f6-bcbd-693f92267f28" providerId="ADAL" clId="{C240EFA7-0F73-4E2C-BD0D-C5A197D464E1}" dt="2025-02-20T14:01:10.017" v="1752" actId="1076"/>
          <ac:spMkLst>
            <pc:docMk/>
            <pc:sldMk cId="1654331753" sldId="1183"/>
            <ac:spMk id="5" creationId="{0A40CD4E-341E-6A38-65A2-E3CD03D08E70}"/>
          </ac:spMkLst>
        </pc:spChg>
        <pc:graphicFrameChg chg="mod">
          <ac:chgData name="Justina Žutautaitė" userId="b952c1be-0382-42f6-bcbd-693f92267f28" providerId="ADAL" clId="{C240EFA7-0F73-4E2C-BD0D-C5A197D464E1}" dt="2025-02-20T14:01:12.568" v="1753" actId="1076"/>
          <ac:graphicFrameMkLst>
            <pc:docMk/>
            <pc:sldMk cId="1654331753" sldId="1183"/>
            <ac:graphicFrameMk id="4" creationId="{68D39EA7-A166-17C2-4360-9095084926AE}"/>
          </ac:graphicFrameMkLst>
        </pc:graphicFrameChg>
      </pc:sldChg>
      <pc:sldChg chg="modSp mod">
        <pc:chgData name="Justina Žutautaitė" userId="b952c1be-0382-42f6-bcbd-693f92267f28" providerId="ADAL" clId="{C240EFA7-0F73-4E2C-BD0D-C5A197D464E1}" dt="2025-02-25T09:01:29.497" v="5636" actId="120"/>
        <pc:sldMkLst>
          <pc:docMk/>
          <pc:sldMk cId="1315901273" sldId="1185"/>
        </pc:sldMkLst>
        <pc:spChg chg="mod">
          <ac:chgData name="Justina Žutautaitė" userId="b952c1be-0382-42f6-bcbd-693f92267f28" providerId="ADAL" clId="{C240EFA7-0F73-4E2C-BD0D-C5A197D464E1}" dt="2025-02-18T08:55:01.671" v="611" actId="1076"/>
          <ac:spMkLst>
            <pc:docMk/>
            <pc:sldMk cId="1315901273" sldId="1185"/>
            <ac:spMk id="60" creationId="{8F1B540F-A83F-4460-9F03-CA002D75C350}"/>
          </ac:spMkLst>
        </pc:spChg>
        <pc:graphicFrameChg chg="mod modGraphic">
          <ac:chgData name="Justina Žutautaitė" userId="b952c1be-0382-42f6-bcbd-693f92267f28" providerId="ADAL" clId="{C240EFA7-0F73-4E2C-BD0D-C5A197D464E1}" dt="2025-02-25T09:01:29.497" v="5636" actId="120"/>
          <ac:graphicFrameMkLst>
            <pc:docMk/>
            <pc:sldMk cId="1315901273" sldId="1185"/>
            <ac:graphicFrameMk id="2" creationId="{86E9A506-F813-AAA8-2223-2BAD394ACA2E}"/>
          </ac:graphicFrameMkLst>
        </pc:graphicFrameChg>
      </pc:sldChg>
      <pc:sldChg chg="addSp delSp modSp add mod">
        <pc:chgData name="Justina Žutautaitė" userId="b952c1be-0382-42f6-bcbd-693f92267f28" providerId="ADAL" clId="{C240EFA7-0F73-4E2C-BD0D-C5A197D464E1}" dt="2025-02-25T15:50:21.666" v="6200"/>
        <pc:sldMkLst>
          <pc:docMk/>
          <pc:sldMk cId="2572597924" sldId="1186"/>
        </pc:sldMkLst>
        <pc:spChg chg="add mod">
          <ac:chgData name="Justina Žutautaitė" userId="b952c1be-0382-42f6-bcbd-693f92267f28" providerId="ADAL" clId="{C240EFA7-0F73-4E2C-BD0D-C5A197D464E1}" dt="2025-02-25T15:47:03.791" v="6179" actId="20577"/>
          <ac:spMkLst>
            <pc:docMk/>
            <pc:sldMk cId="2572597924" sldId="1186"/>
            <ac:spMk id="3" creationId="{E175D792-29CF-9155-9F8D-76359A822294}"/>
          </ac:spMkLst>
        </pc:spChg>
        <pc:spChg chg="add del mod">
          <ac:chgData name="Justina Žutautaitė" userId="b952c1be-0382-42f6-bcbd-693f92267f28" providerId="ADAL" clId="{C240EFA7-0F73-4E2C-BD0D-C5A197D464E1}" dt="2025-02-18T13:17:22.223" v="1523" actId="478"/>
          <ac:spMkLst>
            <pc:docMk/>
            <pc:sldMk cId="2572597924" sldId="1186"/>
            <ac:spMk id="4" creationId="{1D4387B9-BF60-8C0B-1997-DD40B1B33BD3}"/>
          </ac:spMkLst>
        </pc:spChg>
        <pc:graphicFrameChg chg="mod modGraphic">
          <ac:chgData name="Justina Žutautaitė" userId="b952c1be-0382-42f6-bcbd-693f92267f28" providerId="ADAL" clId="{C240EFA7-0F73-4E2C-BD0D-C5A197D464E1}" dt="2025-02-25T15:50:21.666" v="6200"/>
          <ac:graphicFrameMkLst>
            <pc:docMk/>
            <pc:sldMk cId="2572597924" sldId="1186"/>
            <ac:graphicFrameMk id="2" creationId="{86E9A506-F813-AAA8-2223-2BAD394ACA2E}"/>
          </ac:graphicFrameMkLst>
        </pc:graphicFrameChg>
      </pc:sldChg>
      <pc:sldChg chg="modSp add mod">
        <pc:chgData name="Justina Žutautaitė" userId="b952c1be-0382-42f6-bcbd-693f92267f28" providerId="ADAL" clId="{C240EFA7-0F73-4E2C-BD0D-C5A197D464E1}" dt="2025-02-25T15:50:31.779" v="6202" actId="14100"/>
        <pc:sldMkLst>
          <pc:docMk/>
          <pc:sldMk cId="2744509349" sldId="1187"/>
        </pc:sldMkLst>
        <pc:spChg chg="mod">
          <ac:chgData name="Justina Žutautaitė" userId="b952c1be-0382-42f6-bcbd-693f92267f28" providerId="ADAL" clId="{C240EFA7-0F73-4E2C-BD0D-C5A197D464E1}" dt="2025-02-25T15:50:31.779" v="6202" actId="14100"/>
          <ac:spMkLst>
            <pc:docMk/>
            <pc:sldMk cId="2744509349" sldId="1187"/>
            <ac:spMk id="3" creationId="{E175D792-29CF-9155-9F8D-76359A822294}"/>
          </ac:spMkLst>
        </pc:spChg>
        <pc:graphicFrameChg chg="mod modGraphic">
          <ac:chgData name="Justina Žutautaitė" userId="b952c1be-0382-42f6-bcbd-693f92267f28" providerId="ADAL" clId="{C240EFA7-0F73-4E2C-BD0D-C5A197D464E1}" dt="2025-02-25T15:50:27.506" v="6201"/>
          <ac:graphicFrameMkLst>
            <pc:docMk/>
            <pc:sldMk cId="2744509349" sldId="1187"/>
            <ac:graphicFrameMk id="2" creationId="{86E9A506-F813-AAA8-2223-2BAD394ACA2E}"/>
          </ac:graphicFrameMkLst>
        </pc:graphicFrameChg>
      </pc:sldChg>
      <pc:sldChg chg="modSp add mod">
        <pc:chgData name="Justina Žutautaitė" userId="b952c1be-0382-42f6-bcbd-693f92267f28" providerId="ADAL" clId="{C240EFA7-0F73-4E2C-BD0D-C5A197D464E1}" dt="2025-02-20T16:19:34.662" v="5528" actId="2711"/>
        <pc:sldMkLst>
          <pc:docMk/>
          <pc:sldMk cId="3859601099" sldId="1188"/>
        </pc:sldMkLst>
        <pc:spChg chg="mod">
          <ac:chgData name="Justina Žutautaitė" userId="b952c1be-0382-42f6-bcbd-693f92267f28" providerId="ADAL" clId="{C240EFA7-0F73-4E2C-BD0D-C5A197D464E1}" dt="2025-02-20T16:05:47.433" v="4960" actId="1076"/>
          <ac:spMkLst>
            <pc:docMk/>
            <pc:sldMk cId="3859601099" sldId="1188"/>
            <ac:spMk id="60" creationId="{8F1B540F-A83F-4460-9F03-CA002D75C350}"/>
          </ac:spMkLst>
        </pc:spChg>
        <pc:graphicFrameChg chg="mod modGraphic">
          <ac:chgData name="Justina Žutautaitė" userId="b952c1be-0382-42f6-bcbd-693f92267f28" providerId="ADAL" clId="{C240EFA7-0F73-4E2C-BD0D-C5A197D464E1}" dt="2025-02-20T16:19:34.662" v="5528" actId="2711"/>
          <ac:graphicFrameMkLst>
            <pc:docMk/>
            <pc:sldMk cId="3859601099" sldId="1188"/>
            <ac:graphicFrameMk id="2" creationId="{86E9A506-F813-AAA8-2223-2BAD394ACA2E}"/>
          </ac:graphicFrameMkLst>
        </pc:graphicFrameChg>
      </pc:sldChg>
      <pc:sldChg chg="modSp add mod ord">
        <pc:chgData name="Justina Žutautaitė" userId="b952c1be-0382-42f6-bcbd-693f92267f28" providerId="ADAL" clId="{C240EFA7-0F73-4E2C-BD0D-C5A197D464E1}" dt="2025-02-20T16:15:38.880" v="5483" actId="14100"/>
        <pc:sldMkLst>
          <pc:docMk/>
          <pc:sldMk cId="2727479957" sldId="1189"/>
        </pc:sldMkLst>
        <pc:spChg chg="mod">
          <ac:chgData name="Justina Žutautaitė" userId="b952c1be-0382-42f6-bcbd-693f92267f28" providerId="ADAL" clId="{C240EFA7-0F73-4E2C-BD0D-C5A197D464E1}" dt="2025-02-20T16:15:16.017" v="5480" actId="20577"/>
          <ac:spMkLst>
            <pc:docMk/>
            <pc:sldMk cId="2727479957" sldId="1189"/>
            <ac:spMk id="60" creationId="{8F1B540F-A83F-4460-9F03-CA002D75C350}"/>
          </ac:spMkLst>
        </pc:spChg>
        <pc:graphicFrameChg chg="mod modGraphic">
          <ac:chgData name="Justina Žutautaitė" userId="b952c1be-0382-42f6-bcbd-693f92267f28" providerId="ADAL" clId="{C240EFA7-0F73-4E2C-BD0D-C5A197D464E1}" dt="2025-02-20T16:15:38.880" v="5483" actId="14100"/>
          <ac:graphicFrameMkLst>
            <pc:docMk/>
            <pc:sldMk cId="2727479957" sldId="1189"/>
            <ac:graphicFrameMk id="2" creationId="{86E9A506-F813-AAA8-2223-2BAD394ACA2E}"/>
          </ac:graphicFrameMkLst>
        </pc:graphicFrameChg>
      </pc:sldChg>
      <pc:sldChg chg="addSp modSp add mod">
        <pc:chgData name="Justina Žutautaitė" userId="b952c1be-0382-42f6-bcbd-693f92267f28" providerId="ADAL" clId="{C240EFA7-0F73-4E2C-BD0D-C5A197D464E1}" dt="2025-02-25T11:18:15.718" v="6112" actId="13822"/>
        <pc:sldMkLst>
          <pc:docMk/>
          <pc:sldMk cId="969188605" sldId="1190"/>
        </pc:sldMkLst>
        <pc:spChg chg="add mod">
          <ac:chgData name="Justina Žutautaitė" userId="b952c1be-0382-42f6-bcbd-693f92267f28" providerId="ADAL" clId="{C240EFA7-0F73-4E2C-BD0D-C5A197D464E1}" dt="2025-02-25T11:18:15.718" v="6112" actId="13822"/>
          <ac:spMkLst>
            <pc:docMk/>
            <pc:sldMk cId="969188605" sldId="1190"/>
            <ac:spMk id="9" creationId="{7309A797-F470-507A-D9C5-6BA00938D1B9}"/>
          </ac:spMkLst>
        </pc:spChg>
      </pc:sldChg>
    </pc:docChg>
  </pc:docChgLst>
  <pc:docChgLst>
    <pc:chgData name="Justina Žutautaitė" userId="b952c1be-0382-42f6-bcbd-693f92267f28" providerId="ADAL" clId="{3FBF1098-750B-459D-B552-9FFB66F70BE5}"/>
    <pc:docChg chg="undo custSel addSld modSld">
      <pc:chgData name="Justina Žutautaitė" userId="b952c1be-0382-42f6-bcbd-693f92267f28" providerId="ADAL" clId="{3FBF1098-750B-459D-B552-9FFB66F70BE5}" dt="2025-04-29T13:42:07.083" v="1719" actId="14100"/>
      <pc:docMkLst>
        <pc:docMk/>
      </pc:docMkLst>
      <pc:sldChg chg="modSp mod">
        <pc:chgData name="Justina Žutautaitė" userId="b952c1be-0382-42f6-bcbd-693f92267f28" providerId="ADAL" clId="{3FBF1098-750B-459D-B552-9FFB66F70BE5}" dt="2025-04-29T13:21:12.754" v="552" actId="20577"/>
        <pc:sldMkLst>
          <pc:docMk/>
          <pc:sldMk cId="3144707239" sldId="888"/>
        </pc:sldMkLst>
        <pc:spChg chg="mod">
          <ac:chgData name="Justina Žutautaitė" userId="b952c1be-0382-42f6-bcbd-693f92267f28" providerId="ADAL" clId="{3FBF1098-750B-459D-B552-9FFB66F70BE5}" dt="2025-04-29T13:21:12.754" v="552" actId="20577"/>
          <ac:spMkLst>
            <pc:docMk/>
            <pc:sldMk cId="3144707239" sldId="888"/>
            <ac:spMk id="30" creationId="{56E6C06E-E340-48DB-91D5-C76F590E59BA}"/>
          </ac:spMkLst>
        </pc:spChg>
      </pc:sldChg>
      <pc:sldChg chg="modSp mod">
        <pc:chgData name="Justina Žutautaitė" userId="b952c1be-0382-42f6-bcbd-693f92267f28" providerId="ADAL" clId="{3FBF1098-750B-459D-B552-9FFB66F70BE5}" dt="2025-04-29T13:32:06.714" v="887" actId="20577"/>
        <pc:sldMkLst>
          <pc:docMk/>
          <pc:sldMk cId="3050939820" sldId="898"/>
        </pc:sldMkLst>
        <pc:graphicFrameChg chg="modGraphic">
          <ac:chgData name="Justina Žutautaitė" userId="b952c1be-0382-42f6-bcbd-693f92267f28" providerId="ADAL" clId="{3FBF1098-750B-459D-B552-9FFB66F70BE5}" dt="2025-04-29T13:32:06.714" v="887" actId="20577"/>
          <ac:graphicFrameMkLst>
            <pc:docMk/>
            <pc:sldMk cId="3050939820" sldId="898"/>
            <ac:graphicFrameMk id="2" creationId="{86E9A506-F813-AAA8-2223-2BAD394ACA2E}"/>
          </ac:graphicFrameMkLst>
        </pc:graphicFrameChg>
      </pc:sldChg>
      <pc:sldChg chg="modSp mod">
        <pc:chgData name="Justina Žutautaitė" userId="b952c1be-0382-42f6-bcbd-693f92267f28" providerId="ADAL" clId="{3FBF1098-750B-459D-B552-9FFB66F70BE5}" dt="2025-04-29T13:08:09.445" v="6" actId="20577"/>
        <pc:sldMkLst>
          <pc:docMk/>
          <pc:sldMk cId="3275989557" sldId="1176"/>
        </pc:sldMkLst>
        <pc:spChg chg="mod">
          <ac:chgData name="Justina Žutautaitė" userId="b952c1be-0382-42f6-bcbd-693f92267f28" providerId="ADAL" clId="{3FBF1098-750B-459D-B552-9FFB66F70BE5}" dt="2025-04-29T13:08:09.445" v="6" actId="20577"/>
          <ac:spMkLst>
            <pc:docMk/>
            <pc:sldMk cId="3275989557" sldId="1176"/>
            <ac:spMk id="2" creationId="{16D36C89-9AE5-4594-A212-A3008CC9B7EE}"/>
          </ac:spMkLst>
        </pc:spChg>
      </pc:sldChg>
      <pc:sldChg chg="modSp mod">
        <pc:chgData name="Justina Žutautaitė" userId="b952c1be-0382-42f6-bcbd-693f92267f28" providerId="ADAL" clId="{3FBF1098-750B-459D-B552-9FFB66F70BE5}" dt="2025-04-29T13:08:51.902" v="14" actId="20577"/>
        <pc:sldMkLst>
          <pc:docMk/>
          <pc:sldMk cId="1462442772" sldId="1177"/>
        </pc:sldMkLst>
        <pc:spChg chg="mod">
          <ac:chgData name="Justina Žutautaitė" userId="b952c1be-0382-42f6-bcbd-693f92267f28" providerId="ADAL" clId="{3FBF1098-750B-459D-B552-9FFB66F70BE5}" dt="2025-04-29T13:08:31.229" v="10" actId="20577"/>
          <ac:spMkLst>
            <pc:docMk/>
            <pc:sldMk cId="1462442772" sldId="1177"/>
            <ac:spMk id="5" creationId="{DE1E1323-53BC-BBC1-F5D4-E7CC212AFA3E}"/>
          </ac:spMkLst>
        </pc:spChg>
        <pc:spChg chg="mod">
          <ac:chgData name="Justina Žutautaitė" userId="b952c1be-0382-42f6-bcbd-693f92267f28" providerId="ADAL" clId="{3FBF1098-750B-459D-B552-9FFB66F70BE5}" dt="2025-04-29T13:08:51.902" v="14" actId="20577"/>
          <ac:spMkLst>
            <pc:docMk/>
            <pc:sldMk cId="1462442772" sldId="1177"/>
            <ac:spMk id="7" creationId="{BDB6BB87-3440-7AF6-0CD2-361A9DE7E0C3}"/>
          </ac:spMkLst>
        </pc:spChg>
      </pc:sldChg>
      <pc:sldChg chg="modSp mod">
        <pc:chgData name="Justina Žutautaitė" userId="b952c1be-0382-42f6-bcbd-693f92267f28" providerId="ADAL" clId="{3FBF1098-750B-459D-B552-9FFB66F70BE5}" dt="2025-04-29T13:24:21.374" v="699" actId="403"/>
        <pc:sldMkLst>
          <pc:docMk/>
          <pc:sldMk cId="818110867" sldId="1182"/>
        </pc:sldMkLst>
        <pc:graphicFrameChg chg="mod modGraphic">
          <ac:chgData name="Justina Žutautaitė" userId="b952c1be-0382-42f6-bcbd-693f92267f28" providerId="ADAL" clId="{3FBF1098-750B-459D-B552-9FFB66F70BE5}" dt="2025-04-29T13:24:21.374" v="699" actId="403"/>
          <ac:graphicFrameMkLst>
            <pc:docMk/>
            <pc:sldMk cId="818110867" sldId="1182"/>
            <ac:graphicFrameMk id="2" creationId="{86E9A506-F813-AAA8-2223-2BAD394ACA2E}"/>
          </ac:graphicFrameMkLst>
        </pc:graphicFrameChg>
      </pc:sldChg>
      <pc:sldChg chg="modSp mod">
        <pc:chgData name="Justina Žutautaitė" userId="b952c1be-0382-42f6-bcbd-693f92267f28" providerId="ADAL" clId="{3FBF1098-750B-459D-B552-9FFB66F70BE5}" dt="2025-04-29T13:40:54.320" v="1714" actId="20577"/>
        <pc:sldMkLst>
          <pc:docMk/>
          <pc:sldMk cId="1315901273" sldId="1185"/>
        </pc:sldMkLst>
        <pc:graphicFrameChg chg="mod modGraphic">
          <ac:chgData name="Justina Žutautaitė" userId="b952c1be-0382-42f6-bcbd-693f92267f28" providerId="ADAL" clId="{3FBF1098-750B-459D-B552-9FFB66F70BE5}" dt="2025-04-29T13:40:54.320" v="1714" actId="20577"/>
          <ac:graphicFrameMkLst>
            <pc:docMk/>
            <pc:sldMk cId="1315901273" sldId="1185"/>
            <ac:graphicFrameMk id="2" creationId="{86E9A506-F813-AAA8-2223-2BAD394ACA2E}"/>
          </ac:graphicFrameMkLst>
        </pc:graphicFrameChg>
      </pc:sldChg>
      <pc:sldChg chg="addSp delSp modSp mod">
        <pc:chgData name="Justina Žutautaitė" userId="b952c1be-0382-42f6-bcbd-693f92267f28" providerId="ADAL" clId="{3FBF1098-750B-459D-B552-9FFB66F70BE5}" dt="2025-04-29T13:32:50.729" v="892" actId="170"/>
        <pc:sldMkLst>
          <pc:docMk/>
          <pc:sldMk cId="2572597924" sldId="1186"/>
        </pc:sldMkLst>
        <pc:spChg chg="ord">
          <ac:chgData name="Justina Žutautaitė" userId="b952c1be-0382-42f6-bcbd-693f92267f28" providerId="ADAL" clId="{3FBF1098-750B-459D-B552-9FFB66F70BE5}" dt="2025-04-29T13:32:50.729" v="892" actId="170"/>
          <ac:spMkLst>
            <pc:docMk/>
            <pc:sldMk cId="2572597924" sldId="1186"/>
            <ac:spMk id="3" creationId="{E175D792-29CF-9155-9F8D-76359A822294}"/>
          </ac:spMkLst>
        </pc:spChg>
        <pc:spChg chg="add del">
          <ac:chgData name="Justina Žutautaitė" userId="b952c1be-0382-42f6-bcbd-693f92267f28" providerId="ADAL" clId="{3FBF1098-750B-459D-B552-9FFB66F70BE5}" dt="2025-04-29T13:32:35.966" v="890" actId="22"/>
          <ac:spMkLst>
            <pc:docMk/>
            <pc:sldMk cId="2572597924" sldId="1186"/>
            <ac:spMk id="5" creationId="{E787D1FB-7EDE-980B-E519-5D1010754AA2}"/>
          </ac:spMkLst>
        </pc:spChg>
        <pc:graphicFrameChg chg="del">
          <ac:chgData name="Justina Žutautaitė" userId="b952c1be-0382-42f6-bcbd-693f92267f28" providerId="ADAL" clId="{3FBF1098-750B-459D-B552-9FFB66F70BE5}" dt="2025-04-29T13:32:34.314" v="888" actId="478"/>
          <ac:graphicFrameMkLst>
            <pc:docMk/>
            <pc:sldMk cId="2572597924" sldId="1186"/>
            <ac:graphicFrameMk id="2" creationId="{86E9A506-F813-AAA8-2223-2BAD394ACA2E}"/>
          </ac:graphicFrameMkLst>
        </pc:graphicFrameChg>
        <pc:graphicFrameChg chg="add mod">
          <ac:chgData name="Justina Žutautaitė" userId="b952c1be-0382-42f6-bcbd-693f92267f28" providerId="ADAL" clId="{3FBF1098-750B-459D-B552-9FFB66F70BE5}" dt="2025-04-29T13:32:43.645" v="891"/>
          <ac:graphicFrameMkLst>
            <pc:docMk/>
            <pc:sldMk cId="2572597924" sldId="1186"/>
            <ac:graphicFrameMk id="6" creationId="{8CC3D557-67FE-70AC-0434-72F19A169878}"/>
          </ac:graphicFrameMkLst>
        </pc:graphicFrameChg>
      </pc:sldChg>
      <pc:sldChg chg="addSp delSp modSp mod">
        <pc:chgData name="Justina Žutautaitė" userId="b952c1be-0382-42f6-bcbd-693f92267f28" providerId="ADAL" clId="{3FBF1098-750B-459D-B552-9FFB66F70BE5}" dt="2025-04-29T13:42:07.083" v="1719" actId="14100"/>
        <pc:sldMkLst>
          <pc:docMk/>
          <pc:sldMk cId="2744509349" sldId="1187"/>
        </pc:sldMkLst>
        <pc:spChg chg="mod ord">
          <ac:chgData name="Justina Žutautaitė" userId="b952c1be-0382-42f6-bcbd-693f92267f28" providerId="ADAL" clId="{3FBF1098-750B-459D-B552-9FFB66F70BE5}" dt="2025-04-29T13:42:07.083" v="1719" actId="14100"/>
          <ac:spMkLst>
            <pc:docMk/>
            <pc:sldMk cId="2744509349" sldId="1187"/>
            <ac:spMk id="3" creationId="{E175D792-29CF-9155-9F8D-76359A822294}"/>
          </ac:spMkLst>
        </pc:spChg>
        <pc:graphicFrameChg chg="del">
          <ac:chgData name="Justina Žutautaitė" userId="b952c1be-0382-42f6-bcbd-693f92267f28" providerId="ADAL" clId="{3FBF1098-750B-459D-B552-9FFB66F70BE5}" dt="2025-04-29T13:33:10.230" v="893" actId="478"/>
          <ac:graphicFrameMkLst>
            <pc:docMk/>
            <pc:sldMk cId="2744509349" sldId="1187"/>
            <ac:graphicFrameMk id="2" creationId="{86E9A506-F813-AAA8-2223-2BAD394ACA2E}"/>
          </ac:graphicFrameMkLst>
        </pc:graphicFrameChg>
        <pc:graphicFrameChg chg="add mod">
          <ac:chgData name="Justina Žutautaitė" userId="b952c1be-0382-42f6-bcbd-693f92267f28" providerId="ADAL" clId="{3FBF1098-750B-459D-B552-9FFB66F70BE5}" dt="2025-04-29T13:33:10.661" v="894"/>
          <ac:graphicFrameMkLst>
            <pc:docMk/>
            <pc:sldMk cId="2744509349" sldId="1187"/>
            <ac:graphicFrameMk id="4" creationId="{24E1B18F-79E1-A904-5D46-0CA2DBF88A85}"/>
          </ac:graphicFrameMkLst>
        </pc:graphicFrameChg>
      </pc:sldChg>
      <pc:sldChg chg="modSp mod">
        <pc:chgData name="Justina Žutautaitė" userId="b952c1be-0382-42f6-bcbd-693f92267f28" providerId="ADAL" clId="{3FBF1098-750B-459D-B552-9FFB66F70BE5}" dt="2025-04-29T13:27:01.831" v="832" actId="20577"/>
        <pc:sldMkLst>
          <pc:docMk/>
          <pc:sldMk cId="3859601099" sldId="1188"/>
        </pc:sldMkLst>
        <pc:graphicFrameChg chg="modGraphic">
          <ac:chgData name="Justina Žutautaitė" userId="b952c1be-0382-42f6-bcbd-693f92267f28" providerId="ADAL" clId="{3FBF1098-750B-459D-B552-9FFB66F70BE5}" dt="2025-04-29T13:27:01.831" v="832" actId="20577"/>
          <ac:graphicFrameMkLst>
            <pc:docMk/>
            <pc:sldMk cId="3859601099" sldId="1188"/>
            <ac:graphicFrameMk id="2" creationId="{86E9A506-F813-AAA8-2223-2BAD394ACA2E}"/>
          </ac:graphicFrameMkLst>
        </pc:graphicFrameChg>
      </pc:sldChg>
      <pc:sldChg chg="modSp mod">
        <pc:chgData name="Justina Žutautaitė" userId="b952c1be-0382-42f6-bcbd-693f92267f28" providerId="ADAL" clId="{3FBF1098-750B-459D-B552-9FFB66F70BE5}" dt="2025-04-29T13:14:05.439" v="551" actId="14100"/>
        <pc:sldMkLst>
          <pc:docMk/>
          <pc:sldMk cId="969188605" sldId="1190"/>
        </pc:sldMkLst>
        <pc:spChg chg="mod">
          <ac:chgData name="Justina Žutautaitė" userId="b952c1be-0382-42f6-bcbd-693f92267f28" providerId="ADAL" clId="{3FBF1098-750B-459D-B552-9FFB66F70BE5}" dt="2025-04-29T13:09:25.647" v="16" actId="20577"/>
          <ac:spMkLst>
            <pc:docMk/>
            <pc:sldMk cId="969188605" sldId="1190"/>
            <ac:spMk id="8" creationId="{D65BF36D-12AC-7BB6-1A2A-DDCFE45BFFFE}"/>
          </ac:spMkLst>
        </pc:spChg>
        <pc:spChg chg="mod">
          <ac:chgData name="Justina Žutautaitė" userId="b952c1be-0382-42f6-bcbd-693f92267f28" providerId="ADAL" clId="{3FBF1098-750B-459D-B552-9FFB66F70BE5}" dt="2025-04-29T13:13:42.653" v="550" actId="20577"/>
          <ac:spMkLst>
            <pc:docMk/>
            <pc:sldMk cId="969188605" sldId="1190"/>
            <ac:spMk id="9" creationId="{7309A797-F470-507A-D9C5-6BA00938D1B9}"/>
          </ac:spMkLst>
        </pc:spChg>
        <pc:spChg chg="mod">
          <ac:chgData name="Justina Žutautaitė" userId="b952c1be-0382-42f6-bcbd-693f92267f28" providerId="ADAL" clId="{3FBF1098-750B-459D-B552-9FFB66F70BE5}" dt="2025-04-29T13:14:05.439" v="551" actId="14100"/>
          <ac:spMkLst>
            <pc:docMk/>
            <pc:sldMk cId="969188605" sldId="1190"/>
            <ac:spMk id="11" creationId="{B8FF3F0E-3E71-4869-8759-5A51B2B924BB}"/>
          </ac:spMkLst>
        </pc:spChg>
      </pc:sldChg>
      <pc:sldChg chg="add">
        <pc:chgData name="Justina Žutautaitė" userId="b952c1be-0382-42f6-bcbd-693f92267f28" providerId="ADAL" clId="{3FBF1098-750B-459D-B552-9FFB66F70BE5}" dt="2025-04-29T13:41:31.768" v="1715"/>
        <pc:sldMkLst>
          <pc:docMk/>
          <pc:sldMk cId="2471262953" sldId="119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7D4DFA9-38CF-7D4C-9EB4-7A6A0A01A9C5}" type="datetimeFigureOut">
              <a:rPr lang="en-US" smtClean="0"/>
              <a:t>6/5/2025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8C5D27-E275-914C-B9A8-807C55B0069F}" type="slidenum">
              <a:rPr lang="en-US" smtClean="0"/>
              <a:t>‹#›</a:t>
            </a:fld>
            <a:endParaRPr lang="en-US" dirty="0"/>
          </a:p>
        </p:txBody>
      </p:sp>
    </p:spTree>
    <p:extLst>
      <p:ext uri="{BB962C8B-B14F-4D97-AF65-F5344CB8AC3E}">
        <p14:creationId xmlns:p14="http://schemas.microsoft.com/office/powerpoint/2010/main" val="48029849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9CB90-614C-5144-87C1-67812BEDF5FB}" type="datetimeFigureOut">
              <a:rPr lang="en-US" smtClean="0"/>
              <a:t>6/5/2025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6E7EC0-9BE3-5541-9D76-7DE32A6C9D42}" type="slidenum">
              <a:rPr lang="en-US" smtClean="0"/>
              <a:t>‹#›</a:t>
            </a:fld>
            <a:endParaRPr lang="en-US" dirty="0"/>
          </a:p>
        </p:txBody>
      </p:sp>
    </p:spTree>
    <p:extLst>
      <p:ext uri="{BB962C8B-B14F-4D97-AF65-F5344CB8AC3E}">
        <p14:creationId xmlns:p14="http://schemas.microsoft.com/office/powerpoint/2010/main" val="200110054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1</a:t>
            </a:fld>
            <a:endParaRPr lang="en-US" dirty="0"/>
          </a:p>
        </p:txBody>
      </p:sp>
    </p:spTree>
    <p:extLst>
      <p:ext uri="{BB962C8B-B14F-4D97-AF65-F5344CB8AC3E}">
        <p14:creationId xmlns:p14="http://schemas.microsoft.com/office/powerpoint/2010/main" val="3178378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2</a:t>
            </a:fld>
            <a:endParaRPr lang="en-US" dirty="0"/>
          </a:p>
        </p:txBody>
      </p:sp>
    </p:spTree>
    <p:extLst>
      <p:ext uri="{BB962C8B-B14F-4D97-AF65-F5344CB8AC3E}">
        <p14:creationId xmlns:p14="http://schemas.microsoft.com/office/powerpoint/2010/main" val="588547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3</a:t>
            </a:fld>
            <a:endParaRPr lang="en-US" dirty="0"/>
          </a:p>
        </p:txBody>
      </p:sp>
    </p:spTree>
    <p:extLst>
      <p:ext uri="{BB962C8B-B14F-4D97-AF65-F5344CB8AC3E}">
        <p14:creationId xmlns:p14="http://schemas.microsoft.com/office/powerpoint/2010/main" val="2830640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4</a:t>
            </a:fld>
            <a:endParaRPr lang="en-US" dirty="0"/>
          </a:p>
        </p:txBody>
      </p:sp>
    </p:spTree>
    <p:extLst>
      <p:ext uri="{BB962C8B-B14F-4D97-AF65-F5344CB8AC3E}">
        <p14:creationId xmlns:p14="http://schemas.microsoft.com/office/powerpoint/2010/main" val="1006196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5</a:t>
            </a:fld>
            <a:endParaRPr lang="en-US" dirty="0"/>
          </a:p>
        </p:txBody>
      </p:sp>
    </p:spTree>
    <p:extLst>
      <p:ext uri="{BB962C8B-B14F-4D97-AF65-F5344CB8AC3E}">
        <p14:creationId xmlns:p14="http://schemas.microsoft.com/office/powerpoint/2010/main" val="2559894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6</a:t>
            </a:fld>
            <a:endParaRPr lang="en-US" dirty="0"/>
          </a:p>
        </p:txBody>
      </p:sp>
    </p:spTree>
    <p:extLst>
      <p:ext uri="{BB962C8B-B14F-4D97-AF65-F5344CB8AC3E}">
        <p14:creationId xmlns:p14="http://schemas.microsoft.com/office/powerpoint/2010/main" val="1952881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7</a:t>
            </a:fld>
            <a:endParaRPr lang="en-US" dirty="0"/>
          </a:p>
        </p:txBody>
      </p:sp>
    </p:spTree>
    <p:extLst>
      <p:ext uri="{BB962C8B-B14F-4D97-AF65-F5344CB8AC3E}">
        <p14:creationId xmlns:p14="http://schemas.microsoft.com/office/powerpoint/2010/main" val="3233619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8</a:t>
            </a:fld>
            <a:endParaRPr lang="en-US" dirty="0"/>
          </a:p>
        </p:txBody>
      </p:sp>
    </p:spTree>
    <p:extLst>
      <p:ext uri="{BB962C8B-B14F-4D97-AF65-F5344CB8AC3E}">
        <p14:creationId xmlns:p14="http://schemas.microsoft.com/office/powerpoint/2010/main" val="4161940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9</a:t>
            </a:fld>
            <a:endParaRPr lang="en-US" dirty="0"/>
          </a:p>
        </p:txBody>
      </p:sp>
    </p:spTree>
    <p:extLst>
      <p:ext uri="{BB962C8B-B14F-4D97-AF65-F5344CB8AC3E}">
        <p14:creationId xmlns:p14="http://schemas.microsoft.com/office/powerpoint/2010/main" val="2323134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10</a:t>
            </a:fld>
            <a:endParaRPr lang="en-US" dirty="0"/>
          </a:p>
        </p:txBody>
      </p:sp>
    </p:spTree>
    <p:extLst>
      <p:ext uri="{BB962C8B-B14F-4D97-AF65-F5344CB8AC3E}">
        <p14:creationId xmlns:p14="http://schemas.microsoft.com/office/powerpoint/2010/main" val="3258732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11</a:t>
            </a:fld>
            <a:endParaRPr lang="en-US" dirty="0"/>
          </a:p>
        </p:txBody>
      </p:sp>
    </p:spTree>
    <p:extLst>
      <p:ext uri="{BB962C8B-B14F-4D97-AF65-F5344CB8AC3E}">
        <p14:creationId xmlns:p14="http://schemas.microsoft.com/office/powerpoint/2010/main" val="1955131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12</a:t>
            </a:fld>
            <a:endParaRPr lang="en-US" dirty="0"/>
          </a:p>
        </p:txBody>
      </p:sp>
    </p:spTree>
    <p:extLst>
      <p:ext uri="{BB962C8B-B14F-4D97-AF65-F5344CB8AC3E}">
        <p14:creationId xmlns:p14="http://schemas.microsoft.com/office/powerpoint/2010/main" val="210581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13</a:t>
            </a:fld>
            <a:endParaRPr lang="en-US" dirty="0"/>
          </a:p>
        </p:txBody>
      </p:sp>
    </p:spTree>
    <p:extLst>
      <p:ext uri="{BB962C8B-B14F-4D97-AF65-F5344CB8AC3E}">
        <p14:creationId xmlns:p14="http://schemas.microsoft.com/office/powerpoint/2010/main" val="1399151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14</a:t>
            </a:fld>
            <a:endParaRPr lang="en-US" dirty="0"/>
          </a:p>
        </p:txBody>
      </p:sp>
    </p:spTree>
    <p:extLst>
      <p:ext uri="{BB962C8B-B14F-4D97-AF65-F5344CB8AC3E}">
        <p14:creationId xmlns:p14="http://schemas.microsoft.com/office/powerpoint/2010/main" val="1113398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15</a:t>
            </a:fld>
            <a:endParaRPr lang="en-US" dirty="0"/>
          </a:p>
        </p:txBody>
      </p:sp>
    </p:spTree>
    <p:extLst>
      <p:ext uri="{BB962C8B-B14F-4D97-AF65-F5344CB8AC3E}">
        <p14:creationId xmlns:p14="http://schemas.microsoft.com/office/powerpoint/2010/main" val="3010363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B36E7EC0-9BE3-5541-9D76-7DE32A6C9D42}" type="slidenum">
              <a:rPr lang="en-US" smtClean="0"/>
              <a:t>16</a:t>
            </a:fld>
            <a:endParaRPr lang="en-US" dirty="0"/>
          </a:p>
        </p:txBody>
      </p:sp>
    </p:spTree>
    <p:extLst>
      <p:ext uri="{BB962C8B-B14F-4D97-AF65-F5344CB8AC3E}">
        <p14:creationId xmlns:p14="http://schemas.microsoft.com/office/powerpoint/2010/main" val="4038776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914400" y="2130428"/>
            <a:ext cx="10363200" cy="1470025"/>
          </a:xfrm>
        </p:spPr>
        <p:txBody>
          <a:bodyPr/>
          <a:lstStyle/>
          <a:p>
            <a:r>
              <a:rPr lang="lt-LT"/>
              <a:t>Spustelėję redaguokite stilių</a:t>
            </a:r>
          </a:p>
        </p:txBody>
      </p:sp>
      <p:sp>
        <p:nvSpPr>
          <p:cNvPr id="3" name="Antrinis pavadinimas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15" indent="0" algn="ctr">
              <a:buNone/>
              <a:defRPr>
                <a:solidFill>
                  <a:schemeClr val="tx1">
                    <a:tint val="75000"/>
                  </a:schemeClr>
                </a:solidFill>
              </a:defRPr>
            </a:lvl2pPr>
            <a:lvl3pPr marL="1219031" indent="0" algn="ctr">
              <a:buNone/>
              <a:defRPr>
                <a:solidFill>
                  <a:schemeClr val="tx1">
                    <a:tint val="75000"/>
                  </a:schemeClr>
                </a:solidFill>
              </a:defRPr>
            </a:lvl3pPr>
            <a:lvl4pPr marL="1828546" indent="0" algn="ctr">
              <a:buNone/>
              <a:defRPr>
                <a:solidFill>
                  <a:schemeClr val="tx1">
                    <a:tint val="75000"/>
                  </a:schemeClr>
                </a:solidFill>
              </a:defRPr>
            </a:lvl4pPr>
            <a:lvl5pPr marL="2438062" indent="0" algn="ctr">
              <a:buNone/>
              <a:defRPr>
                <a:solidFill>
                  <a:schemeClr val="tx1">
                    <a:tint val="75000"/>
                  </a:schemeClr>
                </a:solidFill>
              </a:defRPr>
            </a:lvl5pPr>
            <a:lvl6pPr marL="3047577" indent="0" algn="ctr">
              <a:buNone/>
              <a:defRPr>
                <a:solidFill>
                  <a:schemeClr val="tx1">
                    <a:tint val="75000"/>
                  </a:schemeClr>
                </a:solidFill>
              </a:defRPr>
            </a:lvl6pPr>
            <a:lvl7pPr marL="3657093" indent="0" algn="ctr">
              <a:buNone/>
              <a:defRPr>
                <a:solidFill>
                  <a:schemeClr val="tx1">
                    <a:tint val="75000"/>
                  </a:schemeClr>
                </a:solidFill>
              </a:defRPr>
            </a:lvl7pPr>
            <a:lvl8pPr marL="4266608" indent="0" algn="ctr">
              <a:buNone/>
              <a:defRPr>
                <a:solidFill>
                  <a:schemeClr val="tx1">
                    <a:tint val="75000"/>
                  </a:schemeClr>
                </a:solidFill>
              </a:defRPr>
            </a:lvl8pPr>
            <a:lvl9pPr marL="4876123" indent="0" algn="ctr">
              <a:buNone/>
              <a:defRPr>
                <a:solidFill>
                  <a:schemeClr val="tx1">
                    <a:tint val="75000"/>
                  </a:schemeClr>
                </a:solidFill>
              </a:defRPr>
            </a:lvl9pPr>
          </a:lstStyle>
          <a:p>
            <a:r>
              <a:rPr lang="lt-LT"/>
              <a:t>Spustelėkite norėdami redaguoti šablono paantraštės stilių</a:t>
            </a:r>
          </a:p>
        </p:txBody>
      </p:sp>
      <p:sp>
        <p:nvSpPr>
          <p:cNvPr id="4" name="Datos vietos rezervavimo ženklas 3"/>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5" name="Poraštės vietos rezervavimo ženklas 4"/>
          <p:cNvSpPr>
            <a:spLocks noGrp="1"/>
          </p:cNvSpPr>
          <p:nvPr>
            <p:ph type="ftr" sz="quarter" idx="11"/>
          </p:nvPr>
        </p:nvSpPr>
        <p:spPr/>
        <p:txBody>
          <a:bodyPr/>
          <a:lstStyle/>
          <a:p>
            <a:r>
              <a:rPr lang="en-US" dirty="0"/>
              <a:t>www.website.com / Page description or Note goes here</a:t>
            </a:r>
          </a:p>
        </p:txBody>
      </p:sp>
      <p:sp>
        <p:nvSpPr>
          <p:cNvPr id="6" name="Skaidrės numerio vietos rezervavimo ženklas 5"/>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267995311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redaguokite stilių</a:t>
            </a:r>
          </a:p>
        </p:txBody>
      </p:sp>
      <p:sp>
        <p:nvSpPr>
          <p:cNvPr id="3" name="Turinio vietos rezervavimo ženklas 2"/>
          <p:cNvSpPr>
            <a:spLocks noGrp="1"/>
          </p:cNvSpPr>
          <p:nvPr>
            <p:ph idx="1"/>
          </p:nvPr>
        </p:nvSpPr>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5" name="Poraštės vietos rezervavimo ženklas 4"/>
          <p:cNvSpPr>
            <a:spLocks noGrp="1"/>
          </p:cNvSpPr>
          <p:nvPr>
            <p:ph type="ftr" sz="quarter" idx="11"/>
          </p:nvPr>
        </p:nvSpPr>
        <p:spPr/>
        <p:txBody>
          <a:bodyPr/>
          <a:lstStyle/>
          <a:p>
            <a:r>
              <a:rPr lang="en-US" dirty="0"/>
              <a:t>www.website.com / Page description or Note goes here</a:t>
            </a:r>
          </a:p>
        </p:txBody>
      </p:sp>
      <p:sp>
        <p:nvSpPr>
          <p:cNvPr id="6" name="Skaidrės numerio vietos rezervavimo ženklas 5"/>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225946119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963084" y="4406901"/>
            <a:ext cx="10363200" cy="1362075"/>
          </a:xfrm>
        </p:spPr>
        <p:txBody>
          <a:bodyPr anchor="t"/>
          <a:lstStyle>
            <a:lvl1pPr algn="l">
              <a:defRPr sz="5333" b="1" cap="all"/>
            </a:lvl1pPr>
          </a:lstStyle>
          <a:p>
            <a:r>
              <a:rPr lang="lt-LT"/>
              <a:t>Spustelėję redaguokite stilių</a:t>
            </a:r>
          </a:p>
        </p:txBody>
      </p:sp>
      <p:sp>
        <p:nvSpPr>
          <p:cNvPr id="3" name="Teksto vietos rezervavimo ženklas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15" indent="0">
              <a:buNone/>
              <a:defRPr sz="2400">
                <a:solidFill>
                  <a:schemeClr val="tx1">
                    <a:tint val="75000"/>
                  </a:schemeClr>
                </a:solidFill>
              </a:defRPr>
            </a:lvl2pPr>
            <a:lvl3pPr marL="1219031" indent="0">
              <a:buNone/>
              <a:defRPr sz="2133">
                <a:solidFill>
                  <a:schemeClr val="tx1">
                    <a:tint val="75000"/>
                  </a:schemeClr>
                </a:solidFill>
              </a:defRPr>
            </a:lvl3pPr>
            <a:lvl4pPr marL="1828546" indent="0">
              <a:buNone/>
              <a:defRPr sz="1867">
                <a:solidFill>
                  <a:schemeClr val="tx1">
                    <a:tint val="75000"/>
                  </a:schemeClr>
                </a:solidFill>
              </a:defRPr>
            </a:lvl4pPr>
            <a:lvl5pPr marL="2438062" indent="0">
              <a:buNone/>
              <a:defRPr sz="1867">
                <a:solidFill>
                  <a:schemeClr val="tx1">
                    <a:tint val="75000"/>
                  </a:schemeClr>
                </a:solidFill>
              </a:defRPr>
            </a:lvl5pPr>
            <a:lvl6pPr marL="3047577" indent="0">
              <a:buNone/>
              <a:defRPr sz="1867">
                <a:solidFill>
                  <a:schemeClr val="tx1">
                    <a:tint val="75000"/>
                  </a:schemeClr>
                </a:solidFill>
              </a:defRPr>
            </a:lvl6pPr>
            <a:lvl7pPr marL="3657093" indent="0">
              <a:buNone/>
              <a:defRPr sz="1867">
                <a:solidFill>
                  <a:schemeClr val="tx1">
                    <a:tint val="75000"/>
                  </a:schemeClr>
                </a:solidFill>
              </a:defRPr>
            </a:lvl7pPr>
            <a:lvl8pPr marL="4266608" indent="0">
              <a:buNone/>
              <a:defRPr sz="1867">
                <a:solidFill>
                  <a:schemeClr val="tx1">
                    <a:tint val="75000"/>
                  </a:schemeClr>
                </a:solidFill>
              </a:defRPr>
            </a:lvl8pPr>
            <a:lvl9pPr marL="4876123" indent="0">
              <a:buNone/>
              <a:defRPr sz="1867">
                <a:solidFill>
                  <a:schemeClr val="tx1">
                    <a:tint val="75000"/>
                  </a:schemeClr>
                </a:solidFill>
              </a:defRPr>
            </a:lvl9pPr>
          </a:lstStyle>
          <a:p>
            <a:pPr lvl="0"/>
            <a:r>
              <a:rPr lang="lt-LT"/>
              <a:t>Redaguokite šablono teksto stilius</a:t>
            </a:r>
          </a:p>
        </p:txBody>
      </p:sp>
      <p:sp>
        <p:nvSpPr>
          <p:cNvPr id="4" name="Datos vietos rezervavimo ženklas 3"/>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5" name="Poraštės vietos rezervavimo ženklas 4"/>
          <p:cNvSpPr>
            <a:spLocks noGrp="1"/>
          </p:cNvSpPr>
          <p:nvPr>
            <p:ph type="ftr" sz="quarter" idx="11"/>
          </p:nvPr>
        </p:nvSpPr>
        <p:spPr/>
        <p:txBody>
          <a:bodyPr/>
          <a:lstStyle/>
          <a:p>
            <a:r>
              <a:rPr lang="en-US" dirty="0"/>
              <a:t>www.website.com / Page description or Note goes here</a:t>
            </a:r>
          </a:p>
        </p:txBody>
      </p:sp>
      <p:sp>
        <p:nvSpPr>
          <p:cNvPr id="6" name="Skaidrės numerio vietos rezervavimo ženklas 5"/>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348988381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redaguokite stilių</a:t>
            </a:r>
          </a:p>
        </p:txBody>
      </p:sp>
      <p:sp>
        <p:nvSpPr>
          <p:cNvPr id="3" name="Turinio vietos rezervavimo ženklas 2"/>
          <p:cNvSpPr>
            <a:spLocks noGrp="1"/>
          </p:cNvSpPr>
          <p:nvPr>
            <p:ph sz="half" idx="1"/>
          </p:nvPr>
        </p:nvSpPr>
        <p:spPr>
          <a:xfrm>
            <a:off x="609600" y="1200152"/>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p:cNvSpPr>
            <a:spLocks noGrp="1"/>
          </p:cNvSpPr>
          <p:nvPr>
            <p:ph sz="half" idx="2"/>
          </p:nvPr>
        </p:nvSpPr>
        <p:spPr>
          <a:xfrm>
            <a:off x="6197600" y="1200152"/>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6" name="Poraštės vietos rezervavimo ženklas 5"/>
          <p:cNvSpPr>
            <a:spLocks noGrp="1"/>
          </p:cNvSpPr>
          <p:nvPr>
            <p:ph type="ftr" sz="quarter" idx="11"/>
          </p:nvPr>
        </p:nvSpPr>
        <p:spPr/>
        <p:txBody>
          <a:bodyPr/>
          <a:lstStyle/>
          <a:p>
            <a:r>
              <a:rPr lang="en-US" dirty="0"/>
              <a:t>www.website.com / Page description or Note goes here</a:t>
            </a:r>
          </a:p>
        </p:txBody>
      </p:sp>
      <p:sp>
        <p:nvSpPr>
          <p:cNvPr id="7" name="Skaidrės numerio vietos rezervavimo ženklas 6"/>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23331837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9"/>
            <a:ext cx="10972800" cy="1143000"/>
          </a:xfrm>
        </p:spPr>
        <p:txBody>
          <a:bodyPr/>
          <a:lstStyle>
            <a:lvl1pPr>
              <a:defRPr/>
            </a:lvl1pPr>
          </a:lstStyle>
          <a:p>
            <a:r>
              <a:rPr lang="lt-LT"/>
              <a:t>Spustelėję redaguokite stilių</a:t>
            </a:r>
          </a:p>
        </p:txBody>
      </p:sp>
      <p:sp>
        <p:nvSpPr>
          <p:cNvPr id="3" name="Teksto vietos rezervavimo ženklas 2"/>
          <p:cNvSpPr>
            <a:spLocks noGrp="1"/>
          </p:cNvSpPr>
          <p:nvPr>
            <p:ph type="body" idx="1"/>
          </p:nvPr>
        </p:nvSpPr>
        <p:spPr>
          <a:xfrm>
            <a:off x="609600" y="1535113"/>
            <a:ext cx="5386917" cy="639763"/>
          </a:xfrm>
        </p:spPr>
        <p:txBody>
          <a:bodyPr anchor="b"/>
          <a:lstStyle>
            <a:lvl1pPr marL="0" indent="0">
              <a:buNone/>
              <a:defRPr sz="3200" b="1"/>
            </a:lvl1pPr>
            <a:lvl2pPr marL="609515" indent="0">
              <a:buNone/>
              <a:defRPr sz="2667" b="1"/>
            </a:lvl2pPr>
            <a:lvl3pPr marL="1219031" indent="0">
              <a:buNone/>
              <a:defRPr sz="2400" b="1"/>
            </a:lvl3pPr>
            <a:lvl4pPr marL="1828546" indent="0">
              <a:buNone/>
              <a:defRPr sz="2133" b="1"/>
            </a:lvl4pPr>
            <a:lvl5pPr marL="2438062" indent="0">
              <a:buNone/>
              <a:defRPr sz="2133" b="1"/>
            </a:lvl5pPr>
            <a:lvl6pPr marL="3047577" indent="0">
              <a:buNone/>
              <a:defRPr sz="2133" b="1"/>
            </a:lvl6pPr>
            <a:lvl7pPr marL="3657093" indent="0">
              <a:buNone/>
              <a:defRPr sz="2133" b="1"/>
            </a:lvl7pPr>
            <a:lvl8pPr marL="4266608" indent="0">
              <a:buNone/>
              <a:defRPr sz="2133" b="1"/>
            </a:lvl8pPr>
            <a:lvl9pPr marL="4876123" indent="0">
              <a:buNone/>
              <a:defRPr sz="2133" b="1"/>
            </a:lvl9pPr>
          </a:lstStyle>
          <a:p>
            <a:pPr lvl="0"/>
            <a:r>
              <a:rPr lang="lt-LT"/>
              <a:t>Redaguokite šablono teksto stilius</a:t>
            </a:r>
          </a:p>
        </p:txBody>
      </p:sp>
      <p:sp>
        <p:nvSpPr>
          <p:cNvPr id="4" name="Turinio vietos rezervavimo ženklas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p:cNvSpPr>
            <a:spLocks noGrp="1"/>
          </p:cNvSpPr>
          <p:nvPr>
            <p:ph type="body" sz="quarter" idx="3"/>
          </p:nvPr>
        </p:nvSpPr>
        <p:spPr>
          <a:xfrm>
            <a:off x="6193370" y="1535113"/>
            <a:ext cx="5389033" cy="639763"/>
          </a:xfrm>
        </p:spPr>
        <p:txBody>
          <a:bodyPr anchor="b"/>
          <a:lstStyle>
            <a:lvl1pPr marL="0" indent="0">
              <a:buNone/>
              <a:defRPr sz="3200" b="1"/>
            </a:lvl1pPr>
            <a:lvl2pPr marL="609515" indent="0">
              <a:buNone/>
              <a:defRPr sz="2667" b="1"/>
            </a:lvl2pPr>
            <a:lvl3pPr marL="1219031" indent="0">
              <a:buNone/>
              <a:defRPr sz="2400" b="1"/>
            </a:lvl3pPr>
            <a:lvl4pPr marL="1828546" indent="0">
              <a:buNone/>
              <a:defRPr sz="2133" b="1"/>
            </a:lvl4pPr>
            <a:lvl5pPr marL="2438062" indent="0">
              <a:buNone/>
              <a:defRPr sz="2133" b="1"/>
            </a:lvl5pPr>
            <a:lvl6pPr marL="3047577" indent="0">
              <a:buNone/>
              <a:defRPr sz="2133" b="1"/>
            </a:lvl6pPr>
            <a:lvl7pPr marL="3657093" indent="0">
              <a:buNone/>
              <a:defRPr sz="2133" b="1"/>
            </a:lvl7pPr>
            <a:lvl8pPr marL="4266608" indent="0">
              <a:buNone/>
              <a:defRPr sz="2133" b="1"/>
            </a:lvl8pPr>
            <a:lvl9pPr marL="4876123" indent="0">
              <a:buNone/>
              <a:defRPr sz="2133" b="1"/>
            </a:lvl9pPr>
          </a:lstStyle>
          <a:p>
            <a:pPr lvl="0"/>
            <a:r>
              <a:rPr lang="lt-LT"/>
              <a:t>Redaguokite šablono teksto stilius</a:t>
            </a:r>
          </a:p>
        </p:txBody>
      </p:sp>
      <p:sp>
        <p:nvSpPr>
          <p:cNvPr id="6" name="Turinio vietos rezervavimo ženklas 5"/>
          <p:cNvSpPr>
            <a:spLocks noGrp="1"/>
          </p:cNvSpPr>
          <p:nvPr>
            <p:ph sz="quarter" idx="4"/>
          </p:nvPr>
        </p:nvSpPr>
        <p:spPr>
          <a:xfrm>
            <a:off x="6193370"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8" name="Poraštės vietos rezervavimo ženklas 7"/>
          <p:cNvSpPr>
            <a:spLocks noGrp="1"/>
          </p:cNvSpPr>
          <p:nvPr>
            <p:ph type="ftr" sz="quarter" idx="11"/>
          </p:nvPr>
        </p:nvSpPr>
        <p:spPr/>
        <p:txBody>
          <a:bodyPr/>
          <a:lstStyle/>
          <a:p>
            <a:r>
              <a:rPr lang="en-US" dirty="0"/>
              <a:t>www.website.com / Page description or Note goes here</a:t>
            </a:r>
          </a:p>
        </p:txBody>
      </p:sp>
      <p:sp>
        <p:nvSpPr>
          <p:cNvPr id="9" name="Skaidrės numerio vietos rezervavimo ženklas 8"/>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175112985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redaguokite stilių</a:t>
            </a:r>
          </a:p>
        </p:txBody>
      </p:sp>
      <p:sp>
        <p:nvSpPr>
          <p:cNvPr id="3" name="Datos vietos rezervavimo ženklas 2"/>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4" name="Poraštės vietos rezervavimo ženklas 3"/>
          <p:cNvSpPr>
            <a:spLocks noGrp="1"/>
          </p:cNvSpPr>
          <p:nvPr>
            <p:ph type="ftr" sz="quarter" idx="11"/>
          </p:nvPr>
        </p:nvSpPr>
        <p:spPr/>
        <p:txBody>
          <a:bodyPr/>
          <a:lstStyle/>
          <a:p>
            <a:r>
              <a:rPr lang="en-US" dirty="0"/>
              <a:t>www.website.com / Page description or Note goes here</a:t>
            </a:r>
          </a:p>
        </p:txBody>
      </p:sp>
      <p:sp>
        <p:nvSpPr>
          <p:cNvPr id="5" name="Skaidrės numerio vietos rezervavimo ženklas 4"/>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23688389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3" name="Poraštės vietos rezervavimo ženklas 2"/>
          <p:cNvSpPr>
            <a:spLocks noGrp="1"/>
          </p:cNvSpPr>
          <p:nvPr>
            <p:ph type="ftr" sz="quarter" idx="11"/>
          </p:nvPr>
        </p:nvSpPr>
        <p:spPr/>
        <p:txBody>
          <a:bodyPr/>
          <a:lstStyle/>
          <a:p>
            <a:r>
              <a:rPr lang="en-US" dirty="0"/>
              <a:t>www.website.com / Page description or Note goes here</a:t>
            </a:r>
          </a:p>
        </p:txBody>
      </p:sp>
      <p:sp>
        <p:nvSpPr>
          <p:cNvPr id="4" name="Skaidrės numerio vietos rezervavimo ženklas 3"/>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201240315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09603" y="273049"/>
            <a:ext cx="4011084" cy="1162051"/>
          </a:xfrm>
        </p:spPr>
        <p:txBody>
          <a:bodyPr anchor="b"/>
          <a:lstStyle>
            <a:lvl1pPr algn="l">
              <a:defRPr sz="2667" b="1"/>
            </a:lvl1pPr>
          </a:lstStyle>
          <a:p>
            <a:r>
              <a:rPr lang="lt-LT"/>
              <a:t>Spustelėję redaguokite stilių</a:t>
            </a:r>
          </a:p>
        </p:txBody>
      </p:sp>
      <p:sp>
        <p:nvSpPr>
          <p:cNvPr id="3" name="Turinio vietos rezervavimo ženklas 2"/>
          <p:cNvSpPr>
            <a:spLocks noGrp="1"/>
          </p:cNvSpPr>
          <p:nvPr>
            <p:ph idx="1"/>
          </p:nvPr>
        </p:nvSpPr>
        <p:spPr>
          <a:xfrm>
            <a:off x="4766735"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p:cNvSpPr>
            <a:spLocks noGrp="1"/>
          </p:cNvSpPr>
          <p:nvPr>
            <p:ph type="body" sz="half" idx="2"/>
          </p:nvPr>
        </p:nvSpPr>
        <p:spPr>
          <a:xfrm>
            <a:off x="609603" y="1435103"/>
            <a:ext cx="4011084" cy="4691063"/>
          </a:xfrm>
        </p:spPr>
        <p:txBody>
          <a:bodyPr/>
          <a:lstStyle>
            <a:lvl1pPr marL="0" indent="0">
              <a:buNone/>
              <a:defRPr sz="1867"/>
            </a:lvl1pPr>
            <a:lvl2pPr marL="609515" indent="0">
              <a:buNone/>
              <a:defRPr sz="1600"/>
            </a:lvl2pPr>
            <a:lvl3pPr marL="1219031" indent="0">
              <a:buNone/>
              <a:defRPr sz="1333"/>
            </a:lvl3pPr>
            <a:lvl4pPr marL="1828546" indent="0">
              <a:buNone/>
              <a:defRPr sz="1200"/>
            </a:lvl4pPr>
            <a:lvl5pPr marL="2438062" indent="0">
              <a:buNone/>
              <a:defRPr sz="1200"/>
            </a:lvl5pPr>
            <a:lvl6pPr marL="3047577" indent="0">
              <a:buNone/>
              <a:defRPr sz="1200"/>
            </a:lvl6pPr>
            <a:lvl7pPr marL="3657093" indent="0">
              <a:buNone/>
              <a:defRPr sz="1200"/>
            </a:lvl7pPr>
            <a:lvl8pPr marL="4266608" indent="0">
              <a:buNone/>
              <a:defRPr sz="1200"/>
            </a:lvl8pPr>
            <a:lvl9pPr marL="4876123" indent="0">
              <a:buNone/>
              <a:defRPr sz="1200"/>
            </a:lvl9pPr>
          </a:lstStyle>
          <a:p>
            <a:pPr lvl="0"/>
            <a:r>
              <a:rPr lang="lt-LT"/>
              <a:t>Redaguokite šablono teksto stilius</a:t>
            </a:r>
          </a:p>
        </p:txBody>
      </p:sp>
      <p:sp>
        <p:nvSpPr>
          <p:cNvPr id="5" name="Datos vietos rezervavimo ženklas 4"/>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6" name="Poraštės vietos rezervavimo ženklas 5"/>
          <p:cNvSpPr>
            <a:spLocks noGrp="1"/>
          </p:cNvSpPr>
          <p:nvPr>
            <p:ph type="ftr" sz="quarter" idx="11"/>
          </p:nvPr>
        </p:nvSpPr>
        <p:spPr/>
        <p:txBody>
          <a:bodyPr/>
          <a:lstStyle/>
          <a:p>
            <a:r>
              <a:rPr lang="en-US" dirty="0"/>
              <a:t>www.website.com / Page description or Note goes here</a:t>
            </a:r>
          </a:p>
        </p:txBody>
      </p:sp>
      <p:sp>
        <p:nvSpPr>
          <p:cNvPr id="7" name="Skaidrės numerio vietos rezervavimo ženklas 6"/>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156583646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2389717" y="4800601"/>
            <a:ext cx="7315200" cy="566739"/>
          </a:xfrm>
        </p:spPr>
        <p:txBody>
          <a:bodyPr anchor="b"/>
          <a:lstStyle>
            <a:lvl1pPr algn="l">
              <a:defRPr sz="2667" b="1"/>
            </a:lvl1pPr>
          </a:lstStyle>
          <a:p>
            <a:r>
              <a:rPr lang="lt-LT"/>
              <a:t>Spustelėję redaguokite stilių</a:t>
            </a:r>
          </a:p>
        </p:txBody>
      </p:sp>
      <p:sp>
        <p:nvSpPr>
          <p:cNvPr id="3" name="Paveikslėlio vietos rezervavimo ženklas 2"/>
          <p:cNvSpPr>
            <a:spLocks noGrp="1"/>
          </p:cNvSpPr>
          <p:nvPr>
            <p:ph type="pic" idx="1"/>
          </p:nvPr>
        </p:nvSpPr>
        <p:spPr>
          <a:xfrm>
            <a:off x="2389717" y="612775"/>
            <a:ext cx="7315200" cy="4114800"/>
          </a:xfrm>
        </p:spPr>
        <p:txBody>
          <a:bodyPr/>
          <a:lstStyle>
            <a:lvl1pPr marL="0" indent="0">
              <a:buNone/>
              <a:defRPr sz="4267"/>
            </a:lvl1pPr>
            <a:lvl2pPr marL="609515" indent="0">
              <a:buNone/>
              <a:defRPr sz="3733"/>
            </a:lvl2pPr>
            <a:lvl3pPr marL="1219031" indent="0">
              <a:buNone/>
              <a:defRPr sz="3200"/>
            </a:lvl3pPr>
            <a:lvl4pPr marL="1828546" indent="0">
              <a:buNone/>
              <a:defRPr sz="2667"/>
            </a:lvl4pPr>
            <a:lvl5pPr marL="2438062" indent="0">
              <a:buNone/>
              <a:defRPr sz="2667"/>
            </a:lvl5pPr>
            <a:lvl6pPr marL="3047577" indent="0">
              <a:buNone/>
              <a:defRPr sz="2667"/>
            </a:lvl6pPr>
            <a:lvl7pPr marL="3657093" indent="0">
              <a:buNone/>
              <a:defRPr sz="2667"/>
            </a:lvl7pPr>
            <a:lvl8pPr marL="4266608" indent="0">
              <a:buNone/>
              <a:defRPr sz="2667"/>
            </a:lvl8pPr>
            <a:lvl9pPr marL="4876123" indent="0">
              <a:buNone/>
              <a:defRPr sz="2667"/>
            </a:lvl9pPr>
          </a:lstStyle>
          <a:p>
            <a:r>
              <a:rPr lang="lt-LT" dirty="0"/>
              <a:t>Spustelėkite piktogramą norėdami įtraukti paveikslėlį</a:t>
            </a:r>
          </a:p>
        </p:txBody>
      </p:sp>
      <p:sp>
        <p:nvSpPr>
          <p:cNvPr id="4" name="Teksto vietos rezervavimo ženklas 3"/>
          <p:cNvSpPr>
            <a:spLocks noGrp="1"/>
          </p:cNvSpPr>
          <p:nvPr>
            <p:ph type="body" sz="half" idx="2"/>
          </p:nvPr>
        </p:nvSpPr>
        <p:spPr>
          <a:xfrm>
            <a:off x="2389717" y="5367339"/>
            <a:ext cx="7315200" cy="804863"/>
          </a:xfrm>
        </p:spPr>
        <p:txBody>
          <a:bodyPr/>
          <a:lstStyle>
            <a:lvl1pPr marL="0" indent="0">
              <a:buNone/>
              <a:defRPr sz="1867"/>
            </a:lvl1pPr>
            <a:lvl2pPr marL="609515" indent="0">
              <a:buNone/>
              <a:defRPr sz="1600"/>
            </a:lvl2pPr>
            <a:lvl3pPr marL="1219031" indent="0">
              <a:buNone/>
              <a:defRPr sz="1333"/>
            </a:lvl3pPr>
            <a:lvl4pPr marL="1828546" indent="0">
              <a:buNone/>
              <a:defRPr sz="1200"/>
            </a:lvl4pPr>
            <a:lvl5pPr marL="2438062" indent="0">
              <a:buNone/>
              <a:defRPr sz="1200"/>
            </a:lvl5pPr>
            <a:lvl6pPr marL="3047577" indent="0">
              <a:buNone/>
              <a:defRPr sz="1200"/>
            </a:lvl6pPr>
            <a:lvl7pPr marL="3657093" indent="0">
              <a:buNone/>
              <a:defRPr sz="1200"/>
            </a:lvl7pPr>
            <a:lvl8pPr marL="4266608" indent="0">
              <a:buNone/>
              <a:defRPr sz="1200"/>
            </a:lvl8pPr>
            <a:lvl9pPr marL="4876123" indent="0">
              <a:buNone/>
              <a:defRPr sz="1200"/>
            </a:lvl9pPr>
          </a:lstStyle>
          <a:p>
            <a:pPr lvl="0"/>
            <a:r>
              <a:rPr lang="lt-LT"/>
              <a:t>Redaguokite šablono teksto stilius</a:t>
            </a:r>
          </a:p>
        </p:txBody>
      </p:sp>
      <p:sp>
        <p:nvSpPr>
          <p:cNvPr id="5" name="Datos vietos rezervavimo ženklas 4"/>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6" name="Poraštės vietos rezervavimo ženklas 5"/>
          <p:cNvSpPr>
            <a:spLocks noGrp="1"/>
          </p:cNvSpPr>
          <p:nvPr>
            <p:ph type="ftr" sz="quarter" idx="11"/>
          </p:nvPr>
        </p:nvSpPr>
        <p:spPr/>
        <p:txBody>
          <a:bodyPr/>
          <a:lstStyle/>
          <a:p>
            <a:r>
              <a:rPr lang="en-US" dirty="0"/>
              <a:t>www.website.com / Page description or Note goes here</a:t>
            </a:r>
          </a:p>
        </p:txBody>
      </p:sp>
      <p:sp>
        <p:nvSpPr>
          <p:cNvPr id="7" name="Skaidrės numerio vietos rezervavimo ženklas 6"/>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146707727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redaguokite stilių</a:t>
            </a:r>
          </a:p>
        </p:txBody>
      </p:sp>
      <p:sp>
        <p:nvSpPr>
          <p:cNvPr id="3" name="Vertikalaus teksto vietos rezervavimo ženklas 2"/>
          <p:cNvSpPr>
            <a:spLocks noGrp="1"/>
          </p:cNvSpPr>
          <p:nvPr>
            <p:ph type="body" orient="vert" idx="1"/>
          </p:nvPr>
        </p:nvSpPr>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5" name="Poraštės vietos rezervavimo ženklas 4"/>
          <p:cNvSpPr>
            <a:spLocks noGrp="1"/>
          </p:cNvSpPr>
          <p:nvPr>
            <p:ph type="ftr" sz="quarter" idx="11"/>
          </p:nvPr>
        </p:nvSpPr>
        <p:spPr/>
        <p:txBody>
          <a:bodyPr/>
          <a:lstStyle/>
          <a:p>
            <a:r>
              <a:rPr lang="en-US" dirty="0"/>
              <a:t>www.website.com / Page description or Note goes here</a:t>
            </a:r>
          </a:p>
        </p:txBody>
      </p:sp>
      <p:sp>
        <p:nvSpPr>
          <p:cNvPr id="6" name="Skaidrės numerio vietos rezervavimo ženklas 5"/>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279662717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839200" y="206375"/>
            <a:ext cx="2743200" cy="4387851"/>
          </a:xfrm>
        </p:spPr>
        <p:txBody>
          <a:bodyPr vert="eaVert"/>
          <a:lstStyle/>
          <a:p>
            <a:r>
              <a:rPr lang="lt-LT"/>
              <a:t>Spustelėję redaguokite stilių</a:t>
            </a:r>
          </a:p>
        </p:txBody>
      </p:sp>
      <p:sp>
        <p:nvSpPr>
          <p:cNvPr id="3" name="Vertikalaus teksto vietos rezervavimo ženklas 2"/>
          <p:cNvSpPr>
            <a:spLocks noGrp="1"/>
          </p:cNvSpPr>
          <p:nvPr>
            <p:ph type="body" orient="vert" idx="1"/>
          </p:nvPr>
        </p:nvSpPr>
        <p:spPr>
          <a:xfrm>
            <a:off x="609600" y="206375"/>
            <a:ext cx="8026400" cy="4387851"/>
          </a:xfrm>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5" name="Poraštės vietos rezervavimo ženklas 4"/>
          <p:cNvSpPr>
            <a:spLocks noGrp="1"/>
          </p:cNvSpPr>
          <p:nvPr>
            <p:ph type="ftr" sz="quarter" idx="11"/>
          </p:nvPr>
        </p:nvSpPr>
        <p:spPr/>
        <p:txBody>
          <a:bodyPr/>
          <a:lstStyle/>
          <a:p>
            <a:r>
              <a:rPr lang="en-US" dirty="0"/>
              <a:t>www.website.com / Page description or Note goes here</a:t>
            </a:r>
          </a:p>
        </p:txBody>
      </p:sp>
      <p:sp>
        <p:nvSpPr>
          <p:cNvPr id="6" name="Skaidrės numerio vietos rezervavimo ženklas 5"/>
          <p:cNvSpPr>
            <a:spLocks noGrp="1"/>
          </p:cNvSpPr>
          <p:nvPr>
            <p:ph type="sldNum" sz="quarter" idx="12"/>
          </p:nvPr>
        </p:nvSpPr>
        <p:spPr/>
        <p:txBody>
          <a:bodyPr/>
          <a:lstStyle/>
          <a:p>
            <a:r>
              <a:rPr lang="en-US" dirty="0"/>
              <a:t>&lt;#&gt;</a:t>
            </a:r>
          </a:p>
        </p:txBody>
      </p:sp>
    </p:spTree>
    <p:extLst>
      <p:ext uri="{BB962C8B-B14F-4D97-AF65-F5344CB8AC3E}">
        <p14:creationId xmlns:p14="http://schemas.microsoft.com/office/powerpoint/2010/main" val="323275834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Image without Header &amp; Foo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0807241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Full Image without Header &amp; Footer">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E817001E-6EB1-45B1-B150-E3AF7F36C8BF}"/>
              </a:ext>
            </a:extLst>
          </p:cNvPr>
          <p:cNvSpPr>
            <a:spLocks noGrp="1"/>
          </p:cNvSpPr>
          <p:nvPr>
            <p:ph type="pic" sz="quarter" idx="11"/>
          </p:nvPr>
        </p:nvSpPr>
        <p:spPr>
          <a:xfrm>
            <a:off x="6096000" y="0"/>
            <a:ext cx="6096000" cy="68580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219928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Full Image without Header &amp; Footer">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E2AD7C51-6288-4900-AA38-7C53DB65CD17}"/>
              </a:ext>
            </a:extLst>
          </p:cNvPr>
          <p:cNvSpPr>
            <a:spLocks noGrp="1"/>
          </p:cNvSpPr>
          <p:nvPr>
            <p:ph type="title"/>
          </p:nvPr>
        </p:nvSpPr>
        <p:spPr>
          <a:xfrm>
            <a:off x="635000" y="527905"/>
            <a:ext cx="10922000" cy="502749"/>
          </a:xfrm>
          <a:prstGeom prst="rect">
            <a:avLst/>
          </a:prstGeom>
        </p:spPr>
        <p:txBody>
          <a:bodyPr vert="horz" lIns="91440" tIns="45720" rIns="91440" bIns="45720" rtlCol="0" anchor="ctr">
            <a:noAutofit/>
          </a:bodyPr>
          <a:lstStyle/>
          <a:p>
            <a:r>
              <a:rPr lang="en-US" dirty="0"/>
              <a:t>Click to edit Master title style</a:t>
            </a:r>
          </a:p>
        </p:txBody>
      </p:sp>
      <p:sp>
        <p:nvSpPr>
          <p:cNvPr id="5" name="Text Placeholder 2">
            <a:extLst>
              <a:ext uri="{FF2B5EF4-FFF2-40B4-BE49-F238E27FC236}">
                <a16:creationId xmlns:a16="http://schemas.microsoft.com/office/drawing/2014/main" id="{CDA0E19B-11E9-49F5-B537-EB58C1A4FACD}"/>
              </a:ext>
            </a:extLst>
          </p:cNvPr>
          <p:cNvSpPr>
            <a:spLocks noGrp="1"/>
          </p:cNvSpPr>
          <p:nvPr>
            <p:ph idx="1"/>
          </p:nvPr>
        </p:nvSpPr>
        <p:spPr>
          <a:xfrm>
            <a:off x="635000" y="1072566"/>
            <a:ext cx="10922000" cy="310906"/>
          </a:xfrm>
          <a:prstGeom prst="rect">
            <a:avLst/>
          </a:prstGeom>
        </p:spPr>
        <p:txBody>
          <a:bodyPr vert="horz" lIns="91440" tIns="45720" rIns="91440" bIns="45720" rtlCol="0">
            <a:noAutofit/>
          </a:bodyPr>
          <a:lstStyle/>
          <a:p>
            <a:pPr lvl="0"/>
            <a:r>
              <a:rPr lang="en-US" dirty="0"/>
              <a:t>Click to edit Master text styles lorem ipsum dolor sit </a:t>
            </a:r>
            <a:r>
              <a:rPr lang="en-US" dirty="0" err="1"/>
              <a:t>amet</a:t>
            </a:r>
            <a:r>
              <a:rPr lang="en-US" dirty="0"/>
              <a:t>.</a:t>
            </a:r>
          </a:p>
        </p:txBody>
      </p:sp>
    </p:spTree>
    <p:extLst>
      <p:ext uri="{BB962C8B-B14F-4D97-AF65-F5344CB8AC3E}">
        <p14:creationId xmlns:p14="http://schemas.microsoft.com/office/powerpoint/2010/main" val="5325710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9_Full Image without Header &amp; Footer">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87B19901-3DC4-4C7A-A59D-4D6673BC4542}"/>
              </a:ext>
            </a:extLst>
          </p:cNvPr>
          <p:cNvSpPr>
            <a:spLocks noGrp="1"/>
          </p:cNvSpPr>
          <p:nvPr>
            <p:ph type="pic" sz="quarter" idx="14"/>
          </p:nvPr>
        </p:nvSpPr>
        <p:spPr>
          <a:xfrm>
            <a:off x="3683000" y="745396"/>
            <a:ext cx="2438400" cy="2385154"/>
          </a:xfrm>
          <a:prstGeom prst="roundRect">
            <a:avLst>
              <a:gd name="adj" fmla="val 50000"/>
            </a:avLst>
          </a:prstGeom>
        </p:spPr>
        <p:txBody>
          <a:bodyPr anchor="ctr"/>
          <a:lstStyle>
            <a:lvl1pPr algn="ctr">
              <a:defRPr/>
            </a:lvl1pPr>
          </a:lstStyle>
          <a:p>
            <a:endParaRPr lang="en-US" dirty="0"/>
          </a:p>
        </p:txBody>
      </p:sp>
      <p:sp>
        <p:nvSpPr>
          <p:cNvPr id="7" name="Picture Placeholder 3">
            <a:extLst>
              <a:ext uri="{FF2B5EF4-FFF2-40B4-BE49-F238E27FC236}">
                <a16:creationId xmlns:a16="http://schemas.microsoft.com/office/drawing/2014/main" id="{34C70E0E-FF45-470E-8788-FE6E61660974}"/>
              </a:ext>
            </a:extLst>
          </p:cNvPr>
          <p:cNvSpPr>
            <a:spLocks noGrp="1"/>
          </p:cNvSpPr>
          <p:nvPr>
            <p:ph type="pic" sz="quarter" idx="16"/>
          </p:nvPr>
        </p:nvSpPr>
        <p:spPr>
          <a:xfrm>
            <a:off x="6273800" y="745396"/>
            <a:ext cx="2438400" cy="2385154"/>
          </a:xfrm>
          <a:prstGeom prst="roundRect">
            <a:avLst>
              <a:gd name="adj" fmla="val 50000"/>
            </a:avLst>
          </a:prstGeom>
        </p:spPr>
        <p:txBody>
          <a:bodyPr anchor="ctr"/>
          <a:lstStyle>
            <a:lvl1pPr algn="ctr">
              <a:defRPr/>
            </a:lvl1pPr>
          </a:lstStyle>
          <a:p>
            <a:endParaRPr lang="en-US" dirty="0"/>
          </a:p>
        </p:txBody>
      </p:sp>
      <p:sp>
        <p:nvSpPr>
          <p:cNvPr id="8" name="Picture Placeholder 3">
            <a:extLst>
              <a:ext uri="{FF2B5EF4-FFF2-40B4-BE49-F238E27FC236}">
                <a16:creationId xmlns:a16="http://schemas.microsoft.com/office/drawing/2014/main" id="{85D8B3F6-A333-4D6A-A6D9-FEC9669E6C66}"/>
              </a:ext>
            </a:extLst>
          </p:cNvPr>
          <p:cNvSpPr>
            <a:spLocks noGrp="1"/>
          </p:cNvSpPr>
          <p:nvPr>
            <p:ph type="pic" sz="quarter" idx="18"/>
          </p:nvPr>
        </p:nvSpPr>
        <p:spPr>
          <a:xfrm>
            <a:off x="8864600" y="745396"/>
            <a:ext cx="2438400" cy="2385154"/>
          </a:xfrm>
          <a:prstGeom prst="roundRect">
            <a:avLst>
              <a:gd name="adj" fmla="val 50000"/>
            </a:avLst>
          </a:prstGeom>
        </p:spPr>
        <p:txBody>
          <a:bodyPr anchor="ctr"/>
          <a:lstStyle>
            <a:lvl1pPr algn="ctr">
              <a:defRPr/>
            </a:lvl1pPr>
          </a:lstStyle>
          <a:p>
            <a:endParaRPr lang="en-US" dirty="0"/>
          </a:p>
        </p:txBody>
      </p:sp>
      <p:sp>
        <p:nvSpPr>
          <p:cNvPr id="9" name="Picture Placeholder 3">
            <a:extLst>
              <a:ext uri="{FF2B5EF4-FFF2-40B4-BE49-F238E27FC236}">
                <a16:creationId xmlns:a16="http://schemas.microsoft.com/office/drawing/2014/main" id="{FCC515F6-0634-4A5F-ABE5-5C4BC59ADF48}"/>
              </a:ext>
            </a:extLst>
          </p:cNvPr>
          <p:cNvSpPr>
            <a:spLocks noGrp="1"/>
          </p:cNvSpPr>
          <p:nvPr>
            <p:ph type="pic" sz="quarter" idx="19"/>
          </p:nvPr>
        </p:nvSpPr>
        <p:spPr>
          <a:xfrm>
            <a:off x="3683000" y="3282950"/>
            <a:ext cx="2438400" cy="2385154"/>
          </a:xfrm>
          <a:prstGeom prst="roundRect">
            <a:avLst>
              <a:gd name="adj" fmla="val 50000"/>
            </a:avLst>
          </a:prstGeom>
        </p:spPr>
        <p:txBody>
          <a:bodyPr anchor="ctr"/>
          <a:lstStyle>
            <a:lvl1pPr algn="ctr">
              <a:defRPr/>
            </a:lvl1pPr>
          </a:lstStyle>
          <a:p>
            <a:endParaRPr lang="en-US" dirty="0"/>
          </a:p>
        </p:txBody>
      </p:sp>
      <p:sp>
        <p:nvSpPr>
          <p:cNvPr id="10" name="Picture Placeholder 3">
            <a:extLst>
              <a:ext uri="{FF2B5EF4-FFF2-40B4-BE49-F238E27FC236}">
                <a16:creationId xmlns:a16="http://schemas.microsoft.com/office/drawing/2014/main" id="{38C0726A-94C6-4672-8E06-D9997BECCB1E}"/>
              </a:ext>
            </a:extLst>
          </p:cNvPr>
          <p:cNvSpPr>
            <a:spLocks noGrp="1"/>
          </p:cNvSpPr>
          <p:nvPr>
            <p:ph type="pic" sz="quarter" idx="20"/>
          </p:nvPr>
        </p:nvSpPr>
        <p:spPr>
          <a:xfrm>
            <a:off x="6273800" y="3282950"/>
            <a:ext cx="2438400" cy="2385154"/>
          </a:xfrm>
          <a:prstGeom prst="roundRect">
            <a:avLst>
              <a:gd name="adj" fmla="val 50000"/>
            </a:avLst>
          </a:prstGeom>
        </p:spPr>
        <p:txBody>
          <a:bodyPr anchor="ctr"/>
          <a:lstStyle>
            <a:lvl1pPr algn="ctr">
              <a:defRPr/>
            </a:lvl1pPr>
          </a:lstStyle>
          <a:p>
            <a:endParaRPr lang="en-US" dirty="0"/>
          </a:p>
        </p:txBody>
      </p:sp>
      <p:sp>
        <p:nvSpPr>
          <p:cNvPr id="11" name="Picture Placeholder 3">
            <a:extLst>
              <a:ext uri="{FF2B5EF4-FFF2-40B4-BE49-F238E27FC236}">
                <a16:creationId xmlns:a16="http://schemas.microsoft.com/office/drawing/2014/main" id="{248678CE-0875-4B1A-8BF0-CE3733B4E267}"/>
              </a:ext>
            </a:extLst>
          </p:cNvPr>
          <p:cNvSpPr>
            <a:spLocks noGrp="1"/>
          </p:cNvSpPr>
          <p:nvPr>
            <p:ph type="pic" sz="quarter" idx="21"/>
          </p:nvPr>
        </p:nvSpPr>
        <p:spPr>
          <a:xfrm>
            <a:off x="8864600" y="3282950"/>
            <a:ext cx="2438400" cy="2385154"/>
          </a:xfrm>
          <a:prstGeom prst="roundRect">
            <a:avLst>
              <a:gd name="adj" fmla="val 50000"/>
            </a:avLst>
          </a:prstGeom>
        </p:spPr>
        <p:txBody>
          <a:bodyPr anchor="ctr"/>
          <a:lstStyle>
            <a:lvl1pPr algn="ctr">
              <a:defRPr/>
            </a:lvl1pPr>
          </a:lstStyle>
          <a:p>
            <a:endParaRPr lang="en-US" dirty="0"/>
          </a:p>
        </p:txBody>
      </p:sp>
    </p:spTree>
    <p:extLst>
      <p:ext uri="{BB962C8B-B14F-4D97-AF65-F5344CB8AC3E}">
        <p14:creationId xmlns:p14="http://schemas.microsoft.com/office/powerpoint/2010/main" val="2936799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Full Image without Header &amp; Foot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6FA771-A707-4BD2-BC76-E681A584ABD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472692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Full Image without Header &amp; Foo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747809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609600" y="274639"/>
            <a:ext cx="10972800" cy="1143000"/>
          </a:xfrm>
          <a:prstGeom prst="rect">
            <a:avLst/>
          </a:prstGeom>
        </p:spPr>
        <p:txBody>
          <a:bodyPr vert="horz" lIns="91430" tIns="45715" rIns="91430" bIns="45715" rtlCol="0" anchor="ctr">
            <a:normAutofit/>
          </a:bodyPr>
          <a:lstStyle/>
          <a:p>
            <a:r>
              <a:rPr lang="lt-LT" dirty="0"/>
              <a:t>Spustelėję </a:t>
            </a:r>
            <a:r>
              <a:rPr lang="lt-LT" dirty="0" err="1"/>
              <a:t>redag</a:t>
            </a:r>
            <a:r>
              <a:rPr lang="lt-LT" dirty="0"/>
              <a:t>. ruoš. pavad. stilių</a:t>
            </a:r>
          </a:p>
        </p:txBody>
      </p:sp>
      <p:sp>
        <p:nvSpPr>
          <p:cNvPr id="3" name="Teksto vietos rezervavimo ženklas 2"/>
          <p:cNvSpPr>
            <a:spLocks noGrp="1"/>
          </p:cNvSpPr>
          <p:nvPr>
            <p:ph type="body" idx="1"/>
          </p:nvPr>
        </p:nvSpPr>
        <p:spPr>
          <a:xfrm>
            <a:off x="609600" y="1600201"/>
            <a:ext cx="10972800" cy="4525963"/>
          </a:xfrm>
          <a:prstGeom prst="rect">
            <a:avLst/>
          </a:prstGeom>
        </p:spPr>
        <p:txBody>
          <a:bodyPr vert="horz" lIns="91430" tIns="45715" rIns="91430" bIns="45715"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2"/>
          </p:nvPr>
        </p:nvSpPr>
        <p:spPr>
          <a:xfrm>
            <a:off x="609600" y="6356352"/>
            <a:ext cx="2844800" cy="365125"/>
          </a:xfrm>
          <a:prstGeom prst="rect">
            <a:avLst/>
          </a:prstGeom>
        </p:spPr>
        <p:txBody>
          <a:bodyPr vert="horz" lIns="91430" tIns="45715" rIns="91430" bIns="45715" rtlCol="0" anchor="ctr"/>
          <a:lstStyle>
            <a:lvl1pPr algn="l">
              <a:defRPr sz="1600">
                <a:solidFill>
                  <a:schemeClr val="tx1">
                    <a:tint val="75000"/>
                  </a:schemeClr>
                </a:solidFill>
              </a:defRPr>
            </a:lvl1pPr>
          </a:lstStyle>
          <a:p>
            <a:fld id="{214EF6DB-CA04-4B55-9157-6E35C793C94C}" type="datetimeFigureOut">
              <a:rPr lang="lt-LT" smtClean="0">
                <a:solidFill>
                  <a:srgbClr val="000000">
                    <a:tint val="75000"/>
                  </a:srgbClr>
                </a:solidFill>
              </a:rPr>
              <a:pPr/>
              <a:t>2025-06-05</a:t>
            </a:fld>
            <a:endParaRPr lang="lt-LT" dirty="0">
              <a:solidFill>
                <a:srgbClr val="000000">
                  <a:tint val="75000"/>
                </a:srgbClr>
              </a:solidFill>
            </a:endParaRPr>
          </a:p>
        </p:txBody>
      </p:sp>
      <p:sp>
        <p:nvSpPr>
          <p:cNvPr id="5" name="Poraštės vietos rezervavimo ženklas 4"/>
          <p:cNvSpPr>
            <a:spLocks noGrp="1"/>
          </p:cNvSpPr>
          <p:nvPr>
            <p:ph type="ftr" sz="quarter" idx="3"/>
          </p:nvPr>
        </p:nvSpPr>
        <p:spPr>
          <a:xfrm>
            <a:off x="4165600" y="6356352"/>
            <a:ext cx="3860800" cy="365125"/>
          </a:xfrm>
          <a:prstGeom prst="rect">
            <a:avLst/>
          </a:prstGeom>
        </p:spPr>
        <p:txBody>
          <a:bodyPr vert="horz" lIns="91430" tIns="45715" rIns="91430" bIns="45715" rtlCol="0" anchor="ctr"/>
          <a:lstStyle>
            <a:lvl1pPr algn="ctr">
              <a:defRPr sz="1600">
                <a:solidFill>
                  <a:schemeClr val="tx1">
                    <a:tint val="75000"/>
                  </a:schemeClr>
                </a:solidFill>
              </a:defRPr>
            </a:lvl1pPr>
          </a:lstStyle>
          <a:p>
            <a:r>
              <a:rPr lang="en-US" dirty="0"/>
              <a:t>www.website.com / Page description or Note goes here</a:t>
            </a:r>
          </a:p>
        </p:txBody>
      </p:sp>
      <p:sp>
        <p:nvSpPr>
          <p:cNvPr id="6" name="Skaidrės numerio vietos rezervavimo ženklas 5"/>
          <p:cNvSpPr>
            <a:spLocks noGrp="1"/>
          </p:cNvSpPr>
          <p:nvPr>
            <p:ph type="sldNum" sz="quarter" idx="4"/>
          </p:nvPr>
        </p:nvSpPr>
        <p:spPr>
          <a:xfrm>
            <a:off x="8737600" y="6356352"/>
            <a:ext cx="2844800" cy="365125"/>
          </a:xfrm>
          <a:prstGeom prst="rect">
            <a:avLst/>
          </a:prstGeom>
        </p:spPr>
        <p:txBody>
          <a:bodyPr vert="horz" lIns="91430" tIns="45715" rIns="91430" bIns="45715" rtlCol="0" anchor="ctr"/>
          <a:lstStyle>
            <a:lvl1pPr algn="r">
              <a:defRPr sz="1600">
                <a:solidFill>
                  <a:schemeClr val="tx1">
                    <a:tint val="75000"/>
                  </a:schemeClr>
                </a:solidFill>
              </a:defRPr>
            </a:lvl1pPr>
          </a:lstStyle>
          <a:p>
            <a:r>
              <a:rPr lang="en-US" dirty="0"/>
              <a:t>&lt;#&gt;</a:t>
            </a:r>
          </a:p>
        </p:txBody>
      </p:sp>
    </p:spTree>
    <p:extLst>
      <p:ext uri="{BB962C8B-B14F-4D97-AF65-F5344CB8AC3E}">
        <p14:creationId xmlns:p14="http://schemas.microsoft.com/office/powerpoint/2010/main" val="3377748351"/>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3" r:id="rId13"/>
    <p:sldLayoutId id="2147483808" r:id="rId14"/>
    <p:sldLayoutId id="2147483766" r:id="rId15"/>
    <p:sldLayoutId id="2147483731" r:id="rId16"/>
    <p:sldLayoutId id="2147483728" r:id="rId17"/>
  </p:sldLayoutIdLst>
  <p:hf hdr="0" ftr="0" dt="0"/>
  <p:txStyles>
    <p:titleStyle>
      <a:lvl1pPr algn="ctr" defTabSz="1219031" rtl="0" eaLnBrk="1" latinLnBrk="0" hangingPunct="1">
        <a:spcBef>
          <a:spcPct val="0"/>
        </a:spcBef>
        <a:buNone/>
        <a:defRPr sz="5867" kern="1200">
          <a:solidFill>
            <a:schemeClr val="tx1"/>
          </a:solidFill>
          <a:latin typeface="+mj-lt"/>
          <a:ea typeface="+mj-ea"/>
          <a:cs typeface="+mj-cs"/>
        </a:defRPr>
      </a:lvl1pPr>
    </p:titleStyle>
    <p:bodyStyle>
      <a:lvl1pPr marL="457137" indent="-457137" algn="l" defTabSz="1219031"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462" indent="-380946" algn="l" defTabSz="1219031"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789" indent="-304758" algn="l" defTabSz="1219031"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304"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2819"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335"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1850"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366"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0881"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lt-LT"/>
      </a:defPPr>
      <a:lvl1pPr marL="0" algn="l" defTabSz="1219031" rtl="0" eaLnBrk="1" latinLnBrk="0" hangingPunct="1">
        <a:defRPr sz="2400" kern="1200">
          <a:solidFill>
            <a:schemeClr val="tx1"/>
          </a:solidFill>
          <a:latin typeface="+mn-lt"/>
          <a:ea typeface="+mn-ea"/>
          <a:cs typeface="+mn-cs"/>
        </a:defRPr>
      </a:lvl1pPr>
      <a:lvl2pPr marL="609515" algn="l" defTabSz="1219031" rtl="0" eaLnBrk="1" latinLnBrk="0" hangingPunct="1">
        <a:defRPr sz="2400" kern="1200">
          <a:solidFill>
            <a:schemeClr val="tx1"/>
          </a:solidFill>
          <a:latin typeface="+mn-lt"/>
          <a:ea typeface="+mn-ea"/>
          <a:cs typeface="+mn-cs"/>
        </a:defRPr>
      </a:lvl2pPr>
      <a:lvl3pPr marL="1219031" algn="l" defTabSz="1219031" rtl="0" eaLnBrk="1" latinLnBrk="0" hangingPunct="1">
        <a:defRPr sz="2400" kern="1200">
          <a:solidFill>
            <a:schemeClr val="tx1"/>
          </a:solidFill>
          <a:latin typeface="+mn-lt"/>
          <a:ea typeface="+mn-ea"/>
          <a:cs typeface="+mn-cs"/>
        </a:defRPr>
      </a:lvl3pPr>
      <a:lvl4pPr marL="1828546" algn="l" defTabSz="1219031" rtl="0" eaLnBrk="1" latinLnBrk="0" hangingPunct="1">
        <a:defRPr sz="2400" kern="1200">
          <a:solidFill>
            <a:schemeClr val="tx1"/>
          </a:solidFill>
          <a:latin typeface="+mn-lt"/>
          <a:ea typeface="+mn-ea"/>
          <a:cs typeface="+mn-cs"/>
        </a:defRPr>
      </a:lvl4pPr>
      <a:lvl5pPr marL="2438062" algn="l" defTabSz="1219031" rtl="0" eaLnBrk="1" latinLnBrk="0" hangingPunct="1">
        <a:defRPr sz="2400" kern="1200">
          <a:solidFill>
            <a:schemeClr val="tx1"/>
          </a:solidFill>
          <a:latin typeface="+mn-lt"/>
          <a:ea typeface="+mn-ea"/>
          <a:cs typeface="+mn-cs"/>
        </a:defRPr>
      </a:lvl5pPr>
      <a:lvl6pPr marL="3047577" algn="l" defTabSz="1219031" rtl="0" eaLnBrk="1" latinLnBrk="0" hangingPunct="1">
        <a:defRPr sz="2400" kern="1200">
          <a:solidFill>
            <a:schemeClr val="tx1"/>
          </a:solidFill>
          <a:latin typeface="+mn-lt"/>
          <a:ea typeface="+mn-ea"/>
          <a:cs typeface="+mn-cs"/>
        </a:defRPr>
      </a:lvl6pPr>
      <a:lvl7pPr marL="3657093" algn="l" defTabSz="1219031" rtl="0" eaLnBrk="1" latinLnBrk="0" hangingPunct="1">
        <a:defRPr sz="2400" kern="1200">
          <a:solidFill>
            <a:schemeClr val="tx1"/>
          </a:solidFill>
          <a:latin typeface="+mn-lt"/>
          <a:ea typeface="+mn-ea"/>
          <a:cs typeface="+mn-cs"/>
        </a:defRPr>
      </a:lvl7pPr>
      <a:lvl8pPr marL="4266608" algn="l" defTabSz="1219031" rtl="0" eaLnBrk="1" latinLnBrk="0" hangingPunct="1">
        <a:defRPr sz="2400" kern="1200">
          <a:solidFill>
            <a:schemeClr val="tx1"/>
          </a:solidFill>
          <a:latin typeface="+mn-lt"/>
          <a:ea typeface="+mn-ea"/>
          <a:cs typeface="+mn-cs"/>
        </a:defRPr>
      </a:lvl8pPr>
      <a:lvl9pPr marL="4876123" algn="l" defTabSz="1219031"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e-seimas.lrs.lt/portal/legalAct/lt/TAD/0d88a840c78d11ee9269b566387cfecb/asr"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sv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5311074-2B19-0588-F597-E2C1CAD46E65}"/>
              </a:ext>
            </a:extLst>
          </p:cNvPr>
          <p:cNvSpPr/>
          <p:nvPr/>
        </p:nvSpPr>
        <p:spPr>
          <a:xfrm>
            <a:off x="-1" y="0"/>
            <a:ext cx="12192000" cy="6858000"/>
          </a:xfrm>
          <a:prstGeom prst="rect">
            <a:avLst/>
          </a:prstGeom>
          <a:solidFill>
            <a:schemeClr val="accent5">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afinis elementas 3">
            <a:extLst>
              <a:ext uri="{FF2B5EF4-FFF2-40B4-BE49-F238E27FC236}">
                <a16:creationId xmlns:a16="http://schemas.microsoft.com/office/drawing/2014/main" id="{F7F4805D-E9F9-4CE3-AFE7-D9BB7BD80AE2}"/>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3955" r="6866" b="27900"/>
          <a:stretch/>
        </p:blipFill>
        <p:spPr>
          <a:xfrm>
            <a:off x="3703280" y="-1"/>
            <a:ext cx="8488719" cy="6858001"/>
          </a:xfrm>
          <a:prstGeom prst="rect">
            <a:avLst/>
          </a:prstGeom>
        </p:spPr>
      </p:pic>
      <p:sp>
        <p:nvSpPr>
          <p:cNvPr id="2" name="TextBox 1">
            <a:extLst>
              <a:ext uri="{FF2B5EF4-FFF2-40B4-BE49-F238E27FC236}">
                <a16:creationId xmlns:a16="http://schemas.microsoft.com/office/drawing/2014/main" id="{16D36C89-9AE5-4594-A212-A3008CC9B7EE}"/>
              </a:ext>
            </a:extLst>
          </p:cNvPr>
          <p:cNvSpPr txBox="1"/>
          <p:nvPr/>
        </p:nvSpPr>
        <p:spPr>
          <a:xfrm>
            <a:off x="534662" y="1081225"/>
            <a:ext cx="9407501" cy="2862322"/>
          </a:xfrm>
          <a:prstGeom prst="rect">
            <a:avLst/>
          </a:prstGeom>
          <a:noFill/>
        </p:spPr>
        <p:txBody>
          <a:bodyPr wrap="square" rtlCol="0">
            <a:spAutoFit/>
          </a:bodyPr>
          <a:lstStyle/>
          <a:p>
            <a:r>
              <a:rPr lang="lt-LT" sz="6000" dirty="0">
                <a:solidFill>
                  <a:srgbClr val="5D8189"/>
                </a:solidFill>
                <a:latin typeface="Calibri bold" panose="020F0702030404030204" pitchFamily="34" charset="0"/>
                <a:cs typeface="Calibri bold" panose="020F0702030404030204" pitchFamily="34" charset="0"/>
              </a:rPr>
              <a:t>Užsieniečių moterų ir vaikų specifinių kompetencijų kėlimas</a:t>
            </a:r>
          </a:p>
        </p:txBody>
      </p:sp>
      <p:sp>
        <p:nvSpPr>
          <p:cNvPr id="7" name="TextBox 6">
            <a:extLst>
              <a:ext uri="{FF2B5EF4-FFF2-40B4-BE49-F238E27FC236}">
                <a16:creationId xmlns:a16="http://schemas.microsoft.com/office/drawing/2014/main" id="{6A9C7012-AC00-4588-A711-0CB9A2003AA8}"/>
              </a:ext>
            </a:extLst>
          </p:cNvPr>
          <p:cNvSpPr txBox="1"/>
          <p:nvPr/>
        </p:nvSpPr>
        <p:spPr>
          <a:xfrm>
            <a:off x="534662" y="3874935"/>
            <a:ext cx="7360983" cy="830997"/>
          </a:xfrm>
          <a:prstGeom prst="rect">
            <a:avLst/>
          </a:prstGeom>
          <a:noFill/>
        </p:spPr>
        <p:txBody>
          <a:bodyPr wrap="square" rtlCol="0">
            <a:spAutoFit/>
          </a:bodyPr>
          <a:lstStyle/>
          <a:p>
            <a:r>
              <a:rPr lang="lt-LT" sz="4800" dirty="0">
                <a:solidFill>
                  <a:srgbClr val="5D8189"/>
                </a:solidFill>
                <a:latin typeface="Calibri Light" panose="020F0302020204030204" pitchFamily="34" charset="0"/>
                <a:cs typeface="Calibri Light" panose="020F0302020204030204" pitchFamily="34" charset="0"/>
              </a:rPr>
              <a:t>Projektų konkurso sąlygos</a:t>
            </a:r>
          </a:p>
        </p:txBody>
      </p:sp>
      <p:pic>
        <p:nvPicPr>
          <p:cNvPr id="3" name="Picture 2" descr="A black background with a black square&#10;&#10;Description automatically generated with medium confidence">
            <a:extLst>
              <a:ext uri="{FF2B5EF4-FFF2-40B4-BE49-F238E27FC236}">
                <a16:creationId xmlns:a16="http://schemas.microsoft.com/office/drawing/2014/main" id="{1264020C-5FEE-598A-1275-C0FEB928CA8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763" t="17778" r="-1" b="16429"/>
          <a:stretch/>
        </p:blipFill>
        <p:spPr bwMode="auto">
          <a:xfrm>
            <a:off x="3507434" y="5417017"/>
            <a:ext cx="3503154" cy="582628"/>
          </a:xfrm>
          <a:prstGeom prst="rect">
            <a:avLst/>
          </a:prstGeom>
          <a:ln>
            <a:noFill/>
          </a:ln>
          <a:extLst>
            <a:ext uri="{53640926-AAD7-44D8-BBD7-CCE9431645EC}">
              <a14:shadowObscured xmlns:a14="http://schemas.microsoft.com/office/drawing/2010/main"/>
            </a:ext>
          </a:extLst>
        </p:spPr>
      </p:pic>
      <p:pic>
        <p:nvPicPr>
          <p:cNvPr id="1028" name="Picture 4" descr="Ministerijos logotipas - Lietuvos Respublikos socialinės apsaugos ir ...">
            <a:extLst>
              <a:ext uri="{FF2B5EF4-FFF2-40B4-BE49-F238E27FC236}">
                <a16:creationId xmlns:a16="http://schemas.microsoft.com/office/drawing/2014/main" id="{634DE635-2AF7-C664-F5C6-06A73D92BD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182" y="5173699"/>
            <a:ext cx="2695698" cy="990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989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42892C-6B12-09A3-AC21-73ECA6B302C2}"/>
              </a:ext>
            </a:extLst>
          </p:cNvPr>
          <p:cNvSpPr>
            <a:spLocks noGrp="1"/>
          </p:cNvSpPr>
          <p:nvPr>
            <p:ph idx="1"/>
          </p:nvPr>
        </p:nvSpPr>
        <p:spPr/>
        <p:txBody>
          <a:bodyPr>
            <a:normAutofit/>
          </a:bodyPr>
          <a:lstStyle/>
          <a:p>
            <a:pPr marL="0" indent="0">
              <a:buNone/>
            </a:pPr>
            <a:r>
              <a:rPr lang="lt-LT" sz="2800" dirty="0"/>
              <a:t>Stiprinti užsieniečių moterų ir vaikų gebėjimus ir motyvaciją dalyvauti visuomeniniame gyvenime didinant jų integracijos galimybes savivaldybėse. </a:t>
            </a:r>
            <a:endParaRPr lang="en-US" sz="2800" dirty="0"/>
          </a:p>
        </p:txBody>
      </p:sp>
      <p:sp>
        <p:nvSpPr>
          <p:cNvPr id="5" name="Rectangle 4">
            <a:extLst>
              <a:ext uri="{FF2B5EF4-FFF2-40B4-BE49-F238E27FC236}">
                <a16:creationId xmlns:a16="http://schemas.microsoft.com/office/drawing/2014/main" id="{DE1E1323-53BC-BBC1-F5D4-E7CC212AFA3E}"/>
              </a:ext>
            </a:extLst>
          </p:cNvPr>
          <p:cNvSpPr/>
          <p:nvPr/>
        </p:nvSpPr>
        <p:spPr>
          <a:xfrm>
            <a:off x="1149416" y="4360571"/>
            <a:ext cx="4205336" cy="2096605"/>
          </a:xfrm>
          <a:prstGeom prst="rect">
            <a:avLst/>
          </a:prstGeom>
          <a:solidFill>
            <a:schemeClr val="accent3">
              <a:alpha val="5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609515" lvl="1" defTabSz="1219031">
              <a:lnSpc>
                <a:spcPts val="1900"/>
              </a:lnSpc>
            </a:pPr>
            <a:r>
              <a:rPr lang="lt-LT" sz="2000" dirty="0">
                <a:solidFill>
                  <a:schemeClr val="tx1"/>
                </a:solidFill>
                <a:latin typeface="Calibri Light" panose="020F0302020204030204" pitchFamily="34" charset="0"/>
                <a:cs typeface="Calibri Light" panose="020F0302020204030204" pitchFamily="34" charset="0"/>
              </a:rPr>
              <a:t>Užsienietės moterys:</a:t>
            </a:r>
          </a:p>
          <a:p>
            <a:pPr marL="609515" lvl="1" defTabSz="1219031">
              <a:lnSpc>
                <a:spcPts val="1900"/>
              </a:lnSpc>
            </a:pPr>
            <a:endParaRPr lang="lt-LT" sz="2000" dirty="0">
              <a:solidFill>
                <a:schemeClr val="tx1"/>
              </a:solidFill>
              <a:latin typeface="Calibri Light" panose="020F0302020204030204" pitchFamily="34" charset="0"/>
              <a:cs typeface="Calibri Light" panose="020F0302020204030204" pitchFamily="34" charset="0"/>
            </a:endParaRPr>
          </a:p>
          <a:p>
            <a:pPr marL="609515" lvl="1" defTabSz="1219031">
              <a:lnSpc>
                <a:spcPts val="1900"/>
              </a:lnSpc>
            </a:pPr>
            <a:r>
              <a:rPr lang="lt-LT" sz="2000" dirty="0">
                <a:solidFill>
                  <a:schemeClr val="tx1"/>
                </a:solidFill>
                <a:latin typeface="Calibri Light" panose="020F0302020204030204" pitchFamily="34" charset="0"/>
                <a:cs typeface="Calibri Light" panose="020F0302020204030204" pitchFamily="34" charset="0"/>
              </a:rPr>
              <a:t>Trečiųjų valstybių pilietės moterys, gyvenančios Lietuvoje</a:t>
            </a:r>
            <a:r>
              <a:rPr lang="lt-LT" sz="1400" dirty="0">
                <a:solidFill>
                  <a:schemeClr val="tx1"/>
                </a:solidFill>
                <a:latin typeface="Calibri Light" panose="020F0302020204030204" pitchFamily="34" charset="0"/>
                <a:cs typeface="Calibri Light" panose="020F0302020204030204" pitchFamily="34" charset="0"/>
              </a:rPr>
              <a:t>.</a:t>
            </a:r>
            <a:endParaRPr lang="en-US" sz="1400" dirty="0">
              <a:solidFill>
                <a:schemeClr val="tx1"/>
              </a:solidFill>
              <a:latin typeface="Calibri Light" panose="020F0302020204030204" pitchFamily="34" charset="0"/>
              <a:cs typeface="Calibri Light" panose="020F0302020204030204" pitchFamily="34" charset="0"/>
            </a:endParaRPr>
          </a:p>
        </p:txBody>
      </p:sp>
      <p:sp>
        <p:nvSpPr>
          <p:cNvPr id="7" name="Rectangle 6">
            <a:extLst>
              <a:ext uri="{FF2B5EF4-FFF2-40B4-BE49-F238E27FC236}">
                <a16:creationId xmlns:a16="http://schemas.microsoft.com/office/drawing/2014/main" id="{BDB6BB87-3440-7AF6-0CD2-361A9DE7E0C3}"/>
              </a:ext>
            </a:extLst>
          </p:cNvPr>
          <p:cNvSpPr/>
          <p:nvPr/>
        </p:nvSpPr>
        <p:spPr>
          <a:xfrm>
            <a:off x="6504167" y="4360572"/>
            <a:ext cx="4312722" cy="2096605"/>
          </a:xfrm>
          <a:prstGeom prst="rect">
            <a:avLst/>
          </a:prstGeom>
          <a:solidFill>
            <a:schemeClr val="accent3">
              <a:alpha val="5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609515" lvl="1" defTabSz="1219031">
              <a:lnSpc>
                <a:spcPts val="1900"/>
              </a:lnSpc>
            </a:pPr>
            <a:r>
              <a:rPr lang="lt-LT" sz="2000" dirty="0">
                <a:solidFill>
                  <a:schemeClr val="tx1"/>
                </a:solidFill>
                <a:latin typeface="Calibri Light" panose="020F0302020204030204" pitchFamily="34" charset="0"/>
                <a:cs typeface="Calibri Light" panose="020F0302020204030204" pitchFamily="34" charset="0"/>
              </a:rPr>
              <a:t>Užsieniečiai vaikai: </a:t>
            </a:r>
          </a:p>
          <a:p>
            <a:pPr marL="609515" lvl="1" defTabSz="1219031">
              <a:lnSpc>
                <a:spcPts val="1900"/>
              </a:lnSpc>
            </a:pPr>
            <a:endParaRPr lang="lt-LT" sz="2000" dirty="0">
              <a:solidFill>
                <a:schemeClr val="tx1"/>
              </a:solidFill>
              <a:latin typeface="Calibri Light" panose="020F0302020204030204" pitchFamily="34" charset="0"/>
              <a:cs typeface="Calibri Light" panose="020F0302020204030204" pitchFamily="34" charset="0"/>
            </a:endParaRPr>
          </a:p>
          <a:p>
            <a:pPr marL="609515" lvl="1" defTabSz="1219031">
              <a:lnSpc>
                <a:spcPts val="1900"/>
              </a:lnSpc>
            </a:pPr>
            <a:r>
              <a:rPr lang="lt-LT" sz="2000" dirty="0">
                <a:solidFill>
                  <a:schemeClr val="tx1"/>
                </a:solidFill>
                <a:latin typeface="Calibri Light" panose="020F0302020204030204" pitchFamily="34" charset="0"/>
                <a:cs typeface="Calibri Light" panose="020F0302020204030204" pitchFamily="34" charset="0"/>
              </a:rPr>
              <a:t>Vaikai (nuo 10 iki 18 metų arba iki bendrojo ugdymo programos baigimo), kurie yra trečiųjų valstybių piliečiai, gyvenantys Lietuvoje. </a:t>
            </a:r>
            <a:endParaRPr lang="en-US" sz="2000" dirty="0">
              <a:solidFill>
                <a:schemeClr val="tx1"/>
              </a:solidFill>
              <a:latin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2CF172A9-6C85-FB03-D79F-3606D6A29585}"/>
              </a:ext>
            </a:extLst>
          </p:cNvPr>
          <p:cNvSpPr txBox="1"/>
          <p:nvPr/>
        </p:nvSpPr>
        <p:spPr>
          <a:xfrm>
            <a:off x="721924" y="893870"/>
            <a:ext cx="10286502" cy="487441"/>
          </a:xfrm>
          <a:prstGeom prst="rect">
            <a:avLst/>
          </a:prstGeom>
          <a:noFill/>
        </p:spPr>
        <p:txBody>
          <a:bodyPr wrap="square" rtlCol="0" anchor="ctr">
            <a:spAutoFit/>
          </a:bodyPr>
          <a:lstStyle/>
          <a:p>
            <a:pPr>
              <a:lnSpc>
                <a:spcPts val="2700"/>
              </a:lnSpc>
            </a:pPr>
            <a:r>
              <a:rPr lang="lt-LT" sz="4000" b="1" spc="200" dirty="0">
                <a:solidFill>
                  <a:schemeClr val="accent3"/>
                </a:solidFill>
                <a:latin typeface="Calibri bold" panose="020F0702030404030204" pitchFamily="34" charset="0"/>
                <a:ea typeface="Montserrat Black" charset="0"/>
                <a:cs typeface="Calibri bold" panose="020F0702030404030204" pitchFamily="34" charset="0"/>
              </a:rPr>
              <a:t>Ko siekiame</a:t>
            </a:r>
          </a:p>
        </p:txBody>
      </p:sp>
      <p:sp>
        <p:nvSpPr>
          <p:cNvPr id="10" name="Rectangle 9">
            <a:extLst>
              <a:ext uri="{FF2B5EF4-FFF2-40B4-BE49-F238E27FC236}">
                <a16:creationId xmlns:a16="http://schemas.microsoft.com/office/drawing/2014/main" id="{40AFCCDD-B46D-ED0F-31B5-BB3B7822C239}"/>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66C962D5-E317-EB4C-E785-92DEC44346B6}"/>
              </a:ext>
            </a:extLst>
          </p:cNvPr>
          <p:cNvSpPr txBox="1"/>
          <p:nvPr/>
        </p:nvSpPr>
        <p:spPr>
          <a:xfrm>
            <a:off x="721924" y="3408706"/>
            <a:ext cx="10286502" cy="500971"/>
          </a:xfrm>
          <a:prstGeom prst="rect">
            <a:avLst/>
          </a:prstGeom>
          <a:noFill/>
        </p:spPr>
        <p:txBody>
          <a:bodyPr wrap="square" rtlCol="0" anchor="ctr">
            <a:spAutoFit/>
          </a:bodyPr>
          <a:lstStyle/>
          <a:p>
            <a:pPr>
              <a:lnSpc>
                <a:spcPts val="2700"/>
              </a:lnSpc>
            </a:pPr>
            <a:r>
              <a:rPr lang="lt-LT" sz="4000" b="1" spc="200" dirty="0">
                <a:solidFill>
                  <a:schemeClr val="accent3"/>
                </a:solidFill>
                <a:latin typeface="Calibri bold" panose="020F0702030404030204" pitchFamily="34" charset="0"/>
                <a:ea typeface="Montserrat Black" charset="0"/>
                <a:cs typeface="Calibri bold" panose="020F0702030404030204" pitchFamily="34" charset="0"/>
              </a:rPr>
              <a:t>Tikslinės</a:t>
            </a:r>
            <a:r>
              <a:rPr lang="lt-LT" sz="3200" b="1" spc="200" dirty="0">
                <a:solidFill>
                  <a:schemeClr val="accent3"/>
                </a:solidFill>
                <a:latin typeface="Calibri bold" panose="020F0702030404030204" pitchFamily="34" charset="0"/>
                <a:ea typeface="Montserrat Black" charset="0"/>
                <a:cs typeface="Calibri bold" panose="020F0702030404030204" pitchFamily="34" charset="0"/>
              </a:rPr>
              <a:t> </a:t>
            </a:r>
            <a:r>
              <a:rPr lang="lt-LT" sz="4000" b="1" spc="200" dirty="0">
                <a:solidFill>
                  <a:schemeClr val="accent3"/>
                </a:solidFill>
                <a:latin typeface="Calibri bold" panose="020F0702030404030204" pitchFamily="34" charset="0"/>
                <a:ea typeface="Montserrat Black" charset="0"/>
                <a:cs typeface="Calibri bold" panose="020F0702030404030204" pitchFamily="34" charset="0"/>
              </a:rPr>
              <a:t>grupės</a:t>
            </a:r>
            <a:endParaRPr lang="lt-LT" sz="3200" b="1" spc="200" dirty="0">
              <a:solidFill>
                <a:schemeClr val="accent3"/>
              </a:solidFill>
              <a:latin typeface="Calibri bold" panose="020F0702030404030204" pitchFamily="34" charset="0"/>
              <a:ea typeface="Montserrat Black" charset="0"/>
              <a:cs typeface="Calibri bold" panose="020F0702030404030204" pitchFamily="34" charset="0"/>
            </a:endParaRPr>
          </a:p>
        </p:txBody>
      </p:sp>
      <p:sp>
        <p:nvSpPr>
          <p:cNvPr id="14" name="Rectangle 13">
            <a:extLst>
              <a:ext uri="{FF2B5EF4-FFF2-40B4-BE49-F238E27FC236}">
                <a16:creationId xmlns:a16="http://schemas.microsoft.com/office/drawing/2014/main" id="{6952E364-1EF4-5BA1-2F08-0054A0A75A8A}"/>
              </a:ext>
            </a:extLst>
          </p:cNvPr>
          <p:cNvSpPr/>
          <p:nvPr/>
        </p:nvSpPr>
        <p:spPr>
          <a:xfrm flipH="1">
            <a:off x="0" y="3228284"/>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2442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FF3F0E-3E71-4869-8759-5A51B2B924BB}"/>
              </a:ext>
            </a:extLst>
          </p:cNvPr>
          <p:cNvSpPr/>
          <p:nvPr/>
        </p:nvSpPr>
        <p:spPr>
          <a:xfrm>
            <a:off x="0" y="0"/>
            <a:ext cx="12192000" cy="6858000"/>
          </a:xfrm>
          <a:prstGeom prst="rect">
            <a:avLst/>
          </a:prstGeom>
          <a:solidFill>
            <a:schemeClr val="accent4">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tačiakampis 5">
            <a:extLst>
              <a:ext uri="{FF2B5EF4-FFF2-40B4-BE49-F238E27FC236}">
                <a16:creationId xmlns:a16="http://schemas.microsoft.com/office/drawing/2014/main" id="{49883D0A-F0FE-4B78-883B-E539B64766BB}"/>
              </a:ext>
            </a:extLst>
          </p:cNvPr>
          <p:cNvSpPr/>
          <p:nvPr/>
        </p:nvSpPr>
        <p:spPr>
          <a:xfrm>
            <a:off x="6096000" y="0"/>
            <a:ext cx="6096000" cy="6858000"/>
          </a:xfrm>
          <a:prstGeom prst="rect">
            <a:avLst/>
          </a:prstGeom>
          <a:solidFill>
            <a:srgbClr val="EDE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pic>
        <p:nvPicPr>
          <p:cNvPr id="24" name="Grafinis elementas 23">
            <a:extLst>
              <a:ext uri="{FF2B5EF4-FFF2-40B4-BE49-F238E27FC236}">
                <a16:creationId xmlns:a16="http://schemas.microsoft.com/office/drawing/2014/main" id="{244E104F-0ED0-45CD-ADC4-CAC6E638FFE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6187" t="3955" r="26930" b="27900"/>
          <a:stretch/>
        </p:blipFill>
        <p:spPr>
          <a:xfrm>
            <a:off x="6096000" y="-1"/>
            <a:ext cx="6096000" cy="6858001"/>
          </a:xfrm>
          <a:prstGeom prst="rect">
            <a:avLst/>
          </a:prstGeom>
        </p:spPr>
      </p:pic>
      <p:sp>
        <p:nvSpPr>
          <p:cNvPr id="12" name="Rectangle 11">
            <a:extLst>
              <a:ext uri="{FF2B5EF4-FFF2-40B4-BE49-F238E27FC236}">
                <a16:creationId xmlns:a16="http://schemas.microsoft.com/office/drawing/2014/main" id="{0E1248CE-B448-4A34-9972-23085C457847}"/>
              </a:ext>
            </a:extLst>
          </p:cNvPr>
          <p:cNvSpPr/>
          <p:nvPr/>
        </p:nvSpPr>
        <p:spPr>
          <a:xfrm>
            <a:off x="1133475" y="1133475"/>
            <a:ext cx="5781676" cy="4601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DAECDA3D-5A82-4468-BC26-E86E123EC693}"/>
              </a:ext>
            </a:extLst>
          </p:cNvPr>
          <p:cNvGrpSpPr/>
          <p:nvPr/>
        </p:nvGrpSpPr>
        <p:grpSpPr>
          <a:xfrm rot="5400000">
            <a:off x="6225281" y="4947389"/>
            <a:ext cx="1477746" cy="98005"/>
            <a:chOff x="4107180" y="5334000"/>
            <a:chExt cx="6366512" cy="430921"/>
          </a:xfrm>
        </p:grpSpPr>
        <p:sp>
          <p:nvSpPr>
            <p:cNvPr id="26" name="Rectangle 25">
              <a:extLst>
                <a:ext uri="{FF2B5EF4-FFF2-40B4-BE49-F238E27FC236}">
                  <a16:creationId xmlns:a16="http://schemas.microsoft.com/office/drawing/2014/main" id="{64FB656B-5E0C-4F12-BFBA-4210EB754BE0}"/>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CE44BE77-E2DF-4E9A-815F-FA21D8233474}"/>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69816FEF-0DAD-4DA3-9F41-5B2239636E85}"/>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49B2F3A4-ED92-47F8-81DE-05C95A471C42}"/>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oup 36">
            <a:extLst>
              <a:ext uri="{FF2B5EF4-FFF2-40B4-BE49-F238E27FC236}">
                <a16:creationId xmlns:a16="http://schemas.microsoft.com/office/drawing/2014/main" id="{EDB137F9-458C-4C71-8698-CC06A09B30EC}"/>
              </a:ext>
            </a:extLst>
          </p:cNvPr>
          <p:cNvGrpSpPr/>
          <p:nvPr/>
        </p:nvGrpSpPr>
        <p:grpSpPr>
          <a:xfrm>
            <a:off x="1636028" y="1467480"/>
            <a:ext cx="4869548" cy="798077"/>
            <a:chOff x="1652209" y="2216662"/>
            <a:chExt cx="4869548" cy="430028"/>
          </a:xfrm>
        </p:grpSpPr>
        <p:sp>
          <p:nvSpPr>
            <p:cNvPr id="19" name="TextBox 18">
              <a:extLst>
                <a:ext uri="{FF2B5EF4-FFF2-40B4-BE49-F238E27FC236}">
                  <a16:creationId xmlns:a16="http://schemas.microsoft.com/office/drawing/2014/main" id="{980D2B6A-F7F1-4FE4-8706-1E7BB012755A}"/>
                </a:ext>
              </a:extLst>
            </p:cNvPr>
            <p:cNvSpPr txBox="1"/>
            <p:nvPr/>
          </p:nvSpPr>
          <p:spPr>
            <a:xfrm>
              <a:off x="1652209" y="2216662"/>
              <a:ext cx="4773865" cy="215591"/>
            </a:xfrm>
            <a:prstGeom prst="rect">
              <a:avLst/>
            </a:prstGeom>
            <a:noFill/>
          </p:spPr>
          <p:txBody>
            <a:bodyPr wrap="square" rtlCol="0" anchor="ctr">
              <a:spAutoFit/>
            </a:bodyPr>
            <a:lstStyle/>
            <a:p>
              <a:r>
                <a:rPr lang="lt-LT" sz="2000" b="1" spc="200" dirty="0">
                  <a:solidFill>
                    <a:schemeClr val="accent3"/>
                  </a:solidFill>
                  <a:ea typeface="Montserrat Black" charset="0"/>
                  <a:cs typeface="Montserrat Black" charset="0"/>
                </a:rPr>
                <a:t>Kvietime iš viso numatyta lėšų: </a:t>
              </a:r>
              <a:endParaRPr lang="en-US" sz="2000" b="1" spc="200" dirty="0">
                <a:solidFill>
                  <a:schemeClr val="accent3"/>
                </a:solidFill>
                <a:ea typeface="Montserrat Black" charset="0"/>
                <a:cs typeface="Montserrat Black" charset="0"/>
              </a:endParaRPr>
            </a:p>
          </p:txBody>
        </p:sp>
        <p:sp>
          <p:nvSpPr>
            <p:cNvPr id="30" name="TextBox 29">
              <a:extLst>
                <a:ext uri="{FF2B5EF4-FFF2-40B4-BE49-F238E27FC236}">
                  <a16:creationId xmlns:a16="http://schemas.microsoft.com/office/drawing/2014/main" id="{56E6C06E-E340-48DB-91D5-C76F590E59BA}"/>
                </a:ext>
              </a:extLst>
            </p:cNvPr>
            <p:cNvSpPr txBox="1"/>
            <p:nvPr/>
          </p:nvSpPr>
          <p:spPr>
            <a:xfrm>
              <a:off x="1652212" y="2461986"/>
              <a:ext cx="4869545" cy="184704"/>
            </a:xfrm>
            <a:prstGeom prst="rect">
              <a:avLst/>
            </a:prstGeom>
            <a:noFill/>
          </p:spPr>
          <p:txBody>
            <a:bodyPr wrap="square" rtlCol="0" anchor="ctr">
              <a:spAutoFit/>
            </a:bodyPr>
            <a:lstStyle/>
            <a:p>
              <a:pPr>
                <a:lnSpc>
                  <a:spcPts val="1900"/>
                </a:lnSpc>
              </a:pPr>
              <a:r>
                <a:rPr lang="lt-LT" sz="2000" dirty="0">
                  <a:latin typeface="Calibri Light" panose="020F0302020204030204" pitchFamily="34" charset="0"/>
                  <a:cs typeface="Calibri Light" panose="020F0302020204030204" pitchFamily="34" charset="0"/>
                </a:rPr>
                <a:t>1 138 055,73 Eur (CH-LT programos lėšos)</a:t>
              </a:r>
            </a:p>
          </p:txBody>
        </p:sp>
      </p:grpSp>
      <p:grpSp>
        <p:nvGrpSpPr>
          <p:cNvPr id="2" name="Group 1">
            <a:extLst>
              <a:ext uri="{FF2B5EF4-FFF2-40B4-BE49-F238E27FC236}">
                <a16:creationId xmlns:a16="http://schemas.microsoft.com/office/drawing/2014/main" id="{0B5947E6-A406-A9A7-B77F-3A989A8B8846}"/>
              </a:ext>
            </a:extLst>
          </p:cNvPr>
          <p:cNvGrpSpPr/>
          <p:nvPr/>
        </p:nvGrpSpPr>
        <p:grpSpPr>
          <a:xfrm>
            <a:off x="1607032" y="2396854"/>
            <a:ext cx="4869545" cy="1055264"/>
            <a:chOff x="1623212" y="2185843"/>
            <a:chExt cx="4869545" cy="432290"/>
          </a:xfrm>
        </p:grpSpPr>
        <p:sp>
          <p:nvSpPr>
            <p:cNvPr id="3" name="TextBox 2">
              <a:extLst>
                <a:ext uri="{FF2B5EF4-FFF2-40B4-BE49-F238E27FC236}">
                  <a16:creationId xmlns:a16="http://schemas.microsoft.com/office/drawing/2014/main" id="{892C3A20-BE24-8E14-6F1B-6B7B0A784514}"/>
                </a:ext>
              </a:extLst>
            </p:cNvPr>
            <p:cNvSpPr txBox="1"/>
            <p:nvPr/>
          </p:nvSpPr>
          <p:spPr>
            <a:xfrm>
              <a:off x="1652211" y="2185843"/>
              <a:ext cx="4773865" cy="163906"/>
            </a:xfrm>
            <a:prstGeom prst="rect">
              <a:avLst/>
            </a:prstGeom>
            <a:noFill/>
          </p:spPr>
          <p:txBody>
            <a:bodyPr wrap="square" rtlCol="0" anchor="ctr">
              <a:spAutoFit/>
            </a:bodyPr>
            <a:lstStyle/>
            <a:p>
              <a:r>
                <a:rPr lang="lt-LT" sz="2000" b="1" spc="200" dirty="0">
                  <a:solidFill>
                    <a:schemeClr val="accent3"/>
                  </a:solidFill>
                  <a:ea typeface="Montserrat Black" charset="0"/>
                  <a:cs typeface="Montserrat Black" charset="0"/>
                </a:rPr>
                <a:t>Siektina produkto rodiklio reikšmė: </a:t>
              </a:r>
              <a:endParaRPr lang="en-US" sz="2000" b="1" spc="200" dirty="0">
                <a:solidFill>
                  <a:schemeClr val="accent3"/>
                </a:solidFill>
                <a:ea typeface="Montserrat Black" charset="0"/>
                <a:cs typeface="Montserrat Black" charset="0"/>
              </a:endParaRPr>
            </a:p>
          </p:txBody>
        </p:sp>
        <p:sp>
          <p:nvSpPr>
            <p:cNvPr id="4" name="TextBox 3">
              <a:extLst>
                <a:ext uri="{FF2B5EF4-FFF2-40B4-BE49-F238E27FC236}">
                  <a16:creationId xmlns:a16="http://schemas.microsoft.com/office/drawing/2014/main" id="{0BD25EA9-A110-80D2-63CF-7D72E18C408E}"/>
                </a:ext>
              </a:extLst>
            </p:cNvPr>
            <p:cNvSpPr txBox="1"/>
            <p:nvPr/>
          </p:nvSpPr>
          <p:spPr>
            <a:xfrm>
              <a:off x="1623212" y="2372354"/>
              <a:ext cx="4869545" cy="245779"/>
            </a:xfrm>
            <a:prstGeom prst="rect">
              <a:avLst/>
            </a:prstGeom>
            <a:noFill/>
          </p:spPr>
          <p:txBody>
            <a:bodyPr wrap="square" rtlCol="0" anchor="ctr">
              <a:spAutoFit/>
            </a:bodyPr>
            <a:lstStyle/>
            <a:p>
              <a:pPr>
                <a:lnSpc>
                  <a:spcPts val="1900"/>
                </a:lnSpc>
              </a:pPr>
              <a:r>
                <a:rPr lang="en-US" sz="2000" dirty="0">
                  <a:latin typeface="Calibri Light" panose="020F0302020204030204" pitchFamily="34" charset="0"/>
                  <a:cs typeface="Calibri Light" panose="020F0302020204030204" pitchFamily="34" charset="0"/>
                </a:rPr>
                <a:t>600 </a:t>
              </a:r>
              <a:r>
                <a:rPr lang="lt-LT" sz="2000" dirty="0">
                  <a:latin typeface="Calibri Light" panose="020F0302020204030204" pitchFamily="34" charset="0"/>
                  <a:cs typeface="Calibri Light" panose="020F0302020204030204" pitchFamily="34" charset="0"/>
                </a:rPr>
                <a:t>paremtų asmenų, kurie priklauso tikslinėms grupėms (</a:t>
              </a:r>
              <a:r>
                <a:rPr lang="en-US" sz="2000" dirty="0">
                  <a:latin typeface="Calibri Light" panose="020F0302020204030204" pitchFamily="34" charset="0"/>
                  <a:cs typeface="Calibri Light" panose="020F0302020204030204" pitchFamily="34" charset="0"/>
                </a:rPr>
                <a:t>202</a:t>
              </a:r>
              <a:r>
                <a:rPr lang="lt-LT" sz="2000" dirty="0">
                  <a:latin typeface="Calibri Light" panose="020F0302020204030204" pitchFamily="34" charset="0"/>
                  <a:cs typeface="Calibri Light" panose="020F0302020204030204" pitchFamily="34" charset="0"/>
                </a:rPr>
                <a:t>8</a:t>
              </a:r>
              <a:r>
                <a:rPr lang="en-US" sz="2000" dirty="0">
                  <a:latin typeface="Calibri Light" panose="020F0302020204030204" pitchFamily="34" charset="0"/>
                  <a:cs typeface="Calibri Light" panose="020F0302020204030204" pitchFamily="34" charset="0"/>
                </a:rPr>
                <a:t> m.</a:t>
              </a:r>
              <a:r>
                <a:rPr lang="lt-LT" sz="2000" dirty="0">
                  <a:latin typeface="Calibri Light" panose="020F0302020204030204" pitchFamily="34" charset="0"/>
                  <a:cs typeface="Calibri Light" panose="020F0302020204030204" pitchFamily="34" charset="0"/>
                </a:rPr>
                <a:t> gruodžio 31 d.</a:t>
              </a:r>
              <a:r>
                <a:rPr lang="en-US" sz="2000" dirty="0">
                  <a:latin typeface="Calibri Light" panose="020F0302020204030204" pitchFamily="34" charset="0"/>
                  <a:cs typeface="Calibri Light" panose="020F0302020204030204" pitchFamily="34" charset="0"/>
                </a:rPr>
                <a:t>)</a:t>
              </a:r>
              <a:endParaRPr lang="lt-LT" sz="2000" dirty="0">
                <a:latin typeface="Calibri Light" panose="020F0302020204030204" pitchFamily="34" charset="0"/>
                <a:cs typeface="Calibri Light" panose="020F0302020204030204" pitchFamily="34" charset="0"/>
              </a:endParaRPr>
            </a:p>
          </p:txBody>
        </p:sp>
      </p:grpSp>
      <p:grpSp>
        <p:nvGrpSpPr>
          <p:cNvPr id="5" name="Group 4">
            <a:extLst>
              <a:ext uri="{FF2B5EF4-FFF2-40B4-BE49-F238E27FC236}">
                <a16:creationId xmlns:a16="http://schemas.microsoft.com/office/drawing/2014/main" id="{0A462784-BD9A-3EAF-8E3E-6E7C26D0E3AC}"/>
              </a:ext>
            </a:extLst>
          </p:cNvPr>
          <p:cNvGrpSpPr/>
          <p:nvPr/>
        </p:nvGrpSpPr>
        <p:grpSpPr>
          <a:xfrm>
            <a:off x="1607031" y="3583417"/>
            <a:ext cx="4869545" cy="1769975"/>
            <a:chOff x="1633368" y="2177695"/>
            <a:chExt cx="4869545" cy="455233"/>
          </a:xfrm>
        </p:grpSpPr>
        <p:sp>
          <p:nvSpPr>
            <p:cNvPr id="7" name="TextBox 6">
              <a:extLst>
                <a:ext uri="{FF2B5EF4-FFF2-40B4-BE49-F238E27FC236}">
                  <a16:creationId xmlns:a16="http://schemas.microsoft.com/office/drawing/2014/main" id="{E0B82D62-807E-B9B5-F83E-B8BEC266ED6E}"/>
                </a:ext>
              </a:extLst>
            </p:cNvPr>
            <p:cNvSpPr txBox="1"/>
            <p:nvPr/>
          </p:nvSpPr>
          <p:spPr>
            <a:xfrm>
              <a:off x="1652211" y="2177695"/>
              <a:ext cx="4773865" cy="102907"/>
            </a:xfrm>
            <a:prstGeom prst="rect">
              <a:avLst/>
            </a:prstGeom>
            <a:noFill/>
          </p:spPr>
          <p:txBody>
            <a:bodyPr wrap="square" rtlCol="0" anchor="ctr">
              <a:spAutoFit/>
            </a:bodyPr>
            <a:lstStyle/>
            <a:p>
              <a:r>
                <a:rPr lang="lt-LT" sz="2000" b="1" spc="200" dirty="0">
                  <a:solidFill>
                    <a:schemeClr val="accent3"/>
                  </a:solidFill>
                  <a:ea typeface="Montserrat Black" charset="0"/>
                  <a:cs typeface="Montserrat Black" charset="0"/>
                </a:rPr>
                <a:t>Siektina rezultato rodiklio reikšmė:</a:t>
              </a:r>
              <a:endParaRPr lang="en-US" sz="2000" b="1" spc="200" dirty="0">
                <a:solidFill>
                  <a:schemeClr val="accent3"/>
                </a:solidFill>
                <a:ea typeface="Montserrat Black" charset="0"/>
                <a:cs typeface="Montserrat Black" charset="0"/>
              </a:endParaRPr>
            </a:p>
          </p:txBody>
        </p:sp>
        <p:sp>
          <p:nvSpPr>
            <p:cNvPr id="8" name="TextBox 7">
              <a:extLst>
                <a:ext uri="{FF2B5EF4-FFF2-40B4-BE49-F238E27FC236}">
                  <a16:creationId xmlns:a16="http://schemas.microsoft.com/office/drawing/2014/main" id="{D65BF36D-12AC-7BB6-1A2A-DDCFE45BFFFE}"/>
                </a:ext>
              </a:extLst>
            </p:cNvPr>
            <p:cNvSpPr txBox="1"/>
            <p:nvPr/>
          </p:nvSpPr>
          <p:spPr>
            <a:xfrm>
              <a:off x="1633368" y="2294093"/>
              <a:ext cx="4869545" cy="338835"/>
            </a:xfrm>
            <a:prstGeom prst="rect">
              <a:avLst/>
            </a:prstGeom>
            <a:noFill/>
          </p:spPr>
          <p:txBody>
            <a:bodyPr wrap="square" rtlCol="0" anchor="ctr">
              <a:spAutoFit/>
            </a:bodyPr>
            <a:lstStyle/>
            <a:p>
              <a:pPr>
                <a:lnSpc>
                  <a:spcPts val="1900"/>
                </a:lnSpc>
              </a:pPr>
              <a:r>
                <a:rPr lang="lt-LT" sz="2000" dirty="0">
                  <a:latin typeface="Calibri Light" panose="020F0302020204030204" pitchFamily="34" charset="0"/>
                  <a:cs typeface="Calibri Light" panose="020F0302020204030204" pitchFamily="34" charset="0"/>
                </a:rPr>
                <a:t>Rodiklio „Išaugusi paremtų asmenų motyvacija ir suvokimas apie galimybes dalyvauti pilietinėje visuomenėje“ </a:t>
              </a:r>
              <a:r>
                <a:rPr lang="en-US" sz="2000" dirty="0">
                  <a:latin typeface="Calibri Light" panose="020F0302020204030204" pitchFamily="34" charset="0"/>
                  <a:cs typeface="Calibri Light" panose="020F0302020204030204" pitchFamily="34" charset="0"/>
                </a:rPr>
                <a:t>20 procentini</a:t>
              </a:r>
              <a:r>
                <a:rPr lang="lt-LT" sz="2000" dirty="0">
                  <a:latin typeface="Calibri Light" panose="020F0302020204030204" pitchFamily="34" charset="0"/>
                  <a:cs typeface="Calibri Light" panose="020F0302020204030204" pitchFamily="34" charset="0"/>
                </a:rPr>
                <a:t>ų punktų padidėjimas nuo pradinės reikšmės (</a:t>
              </a:r>
              <a:r>
                <a:rPr lang="en-US" sz="2000" dirty="0">
                  <a:latin typeface="Calibri Light" panose="020F0302020204030204" pitchFamily="34" charset="0"/>
                  <a:cs typeface="Calibri Light" panose="020F0302020204030204" pitchFamily="34" charset="0"/>
                </a:rPr>
                <a:t>202</a:t>
              </a:r>
              <a:r>
                <a:rPr lang="lt-LT" sz="2000" dirty="0">
                  <a:latin typeface="Calibri Light" panose="020F0302020204030204" pitchFamily="34" charset="0"/>
                  <a:cs typeface="Calibri Light" panose="020F0302020204030204" pitchFamily="34" charset="0"/>
                </a:rPr>
                <a:t>8</a:t>
              </a:r>
              <a:r>
                <a:rPr lang="en-US" sz="2000" dirty="0">
                  <a:latin typeface="Calibri Light" panose="020F0302020204030204" pitchFamily="34" charset="0"/>
                  <a:cs typeface="Calibri Light" panose="020F0302020204030204" pitchFamily="34" charset="0"/>
                </a:rPr>
                <a:t> m.</a:t>
              </a:r>
              <a:r>
                <a:rPr lang="lt-LT" sz="2000" dirty="0">
                  <a:latin typeface="Calibri Light" panose="020F0302020204030204" pitchFamily="34" charset="0"/>
                  <a:cs typeface="Calibri Light" panose="020F0302020204030204" pitchFamily="34" charset="0"/>
                </a:rPr>
                <a:t> gruodžio 31 d.</a:t>
              </a:r>
              <a:r>
                <a:rPr lang="en-US" sz="2000" dirty="0">
                  <a:latin typeface="Calibri Light" panose="020F0302020204030204" pitchFamily="34" charset="0"/>
                  <a:cs typeface="Calibri Light" panose="020F0302020204030204" pitchFamily="34" charset="0"/>
                </a:rPr>
                <a:t>)</a:t>
              </a:r>
              <a:endParaRPr lang="lt-LT" sz="2000" dirty="0">
                <a:latin typeface="Calibri Light" panose="020F0302020204030204" pitchFamily="34" charset="0"/>
                <a:cs typeface="Calibri Light" panose="020F0302020204030204" pitchFamily="34" charset="0"/>
              </a:endParaRPr>
            </a:p>
          </p:txBody>
        </p:sp>
      </p:grpSp>
      <p:sp>
        <p:nvSpPr>
          <p:cNvPr id="9" name="Speech Bubble: Rectangle with Corners Rounded 8">
            <a:extLst>
              <a:ext uri="{FF2B5EF4-FFF2-40B4-BE49-F238E27FC236}">
                <a16:creationId xmlns:a16="http://schemas.microsoft.com/office/drawing/2014/main" id="{7309A797-F470-507A-D9C5-6BA00938D1B9}"/>
              </a:ext>
            </a:extLst>
          </p:cNvPr>
          <p:cNvSpPr/>
          <p:nvPr/>
        </p:nvSpPr>
        <p:spPr>
          <a:xfrm>
            <a:off x="7203865" y="3763927"/>
            <a:ext cx="3559385" cy="2464870"/>
          </a:xfrm>
          <a:prstGeom prst="wedgeRoundRectCallout">
            <a:avLst>
              <a:gd name="adj1" fmla="val -75797"/>
              <a:gd name="adj2" fmla="val -22000"/>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lt-LT" sz="1600" dirty="0"/>
              <a:t>Turėsite paprašyti dalyvių anonimiškai atsakyti į 4 klausimus apie savo informuotumo ir motyvacijos lygį (2x - dalyvavimo pradžioje ir pabaigoje). </a:t>
            </a:r>
          </a:p>
          <a:p>
            <a:pPr algn="ctr"/>
            <a:r>
              <a:rPr lang="en-US" sz="1600" dirty="0"/>
              <a:t>&gt;&gt; klausimynas PFSA 3 priede</a:t>
            </a:r>
            <a:r>
              <a:rPr lang="lt-LT" sz="1600" dirty="0"/>
              <a:t>;</a:t>
            </a:r>
          </a:p>
          <a:p>
            <a:pPr algn="ctr"/>
            <a:r>
              <a:rPr lang="lt-LT" sz="1600" dirty="0"/>
              <a:t>&gt;&gt; imtis: bent 4</a:t>
            </a:r>
            <a:r>
              <a:rPr lang="en-US" sz="1600" dirty="0"/>
              <a:t>0% nuo suplanuoto dalyvi</a:t>
            </a:r>
            <a:r>
              <a:rPr lang="lt-LT" sz="1600" dirty="0"/>
              <a:t>ų skaičiaus</a:t>
            </a:r>
            <a:endParaRPr lang="en-US" sz="1600" dirty="0"/>
          </a:p>
        </p:txBody>
      </p:sp>
    </p:spTree>
    <p:extLst>
      <p:ext uri="{BB962C8B-B14F-4D97-AF65-F5344CB8AC3E}">
        <p14:creationId xmlns:p14="http://schemas.microsoft.com/office/powerpoint/2010/main" val="969188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3420CF-2E85-4ECD-9570-DF54C5AE8CD7}"/>
              </a:ext>
            </a:extLst>
          </p:cNvPr>
          <p:cNvSpPr>
            <a:spLocks noGrp="1"/>
          </p:cNvSpPr>
          <p:nvPr>
            <p:ph type="title"/>
          </p:nvPr>
        </p:nvSpPr>
        <p:spPr>
          <a:xfrm>
            <a:off x="608109" y="903160"/>
            <a:ext cx="10922000" cy="481799"/>
          </a:xfrm>
        </p:spPr>
        <p:txBody>
          <a:bodyPr/>
          <a:lstStyle/>
          <a:p>
            <a:pPr algn="l">
              <a:lnSpc>
                <a:spcPct val="100000"/>
              </a:lnSpc>
            </a:pPr>
            <a:r>
              <a:rPr lang="lt-LT" sz="3600" b="1" spc="200" dirty="0">
                <a:solidFill>
                  <a:schemeClr val="accent3"/>
                </a:solidFill>
                <a:latin typeface="Calibri bold" panose="020F0702030404030204" pitchFamily="34" charset="0"/>
                <a:ea typeface="Montserrat Black" charset="0"/>
                <a:cs typeface="Calibri bold" panose="020F0702030404030204" pitchFamily="34" charset="0"/>
              </a:rPr>
              <a:t>Produkto stebėsenos rodiklis: Paremtų asmenų skaičius (</a:t>
            </a:r>
            <a:r>
              <a:rPr lang="en-US" sz="3600" b="1" spc="200" dirty="0">
                <a:solidFill>
                  <a:schemeClr val="accent3"/>
                </a:solidFill>
                <a:latin typeface="Calibri bold" panose="020F0702030404030204" pitchFamily="34" charset="0"/>
                <a:ea typeface="Montserrat Black" charset="0"/>
                <a:cs typeface="Calibri bold" panose="020F0702030404030204" pitchFamily="34" charset="0"/>
              </a:rPr>
              <a:t>2029 m.)</a:t>
            </a:r>
          </a:p>
        </p:txBody>
      </p:sp>
      <p:sp>
        <p:nvSpPr>
          <p:cNvPr id="13" name="Rectangle 12">
            <a:extLst>
              <a:ext uri="{FF2B5EF4-FFF2-40B4-BE49-F238E27FC236}">
                <a16:creationId xmlns:a16="http://schemas.microsoft.com/office/drawing/2014/main" id="{077B38E1-F4E7-41E9-AA4B-B73B303E22BE}"/>
              </a:ext>
            </a:extLst>
          </p:cNvPr>
          <p:cNvSpPr/>
          <p:nvPr/>
        </p:nvSpPr>
        <p:spPr>
          <a:xfrm>
            <a:off x="4164441" y="2214187"/>
            <a:ext cx="1838131" cy="3615661"/>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123CCB0-07E2-470F-A1F1-B542A14AED6C}"/>
              </a:ext>
            </a:extLst>
          </p:cNvPr>
          <p:cNvSpPr/>
          <p:nvPr/>
        </p:nvSpPr>
        <p:spPr>
          <a:xfrm>
            <a:off x="6333035" y="2214186"/>
            <a:ext cx="1904093" cy="3615661"/>
          </a:xfrm>
          <a:prstGeom prst="rect">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78F7757-F533-41CF-ACB8-09D8ED629391}"/>
              </a:ext>
            </a:extLst>
          </p:cNvPr>
          <p:cNvSpPr/>
          <p:nvPr/>
        </p:nvSpPr>
        <p:spPr>
          <a:xfrm>
            <a:off x="8563740" y="2225497"/>
            <a:ext cx="1838131" cy="3615661"/>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482EFB9F-07B9-4B67-B6E6-EC9FD15C66E4}"/>
              </a:ext>
            </a:extLst>
          </p:cNvPr>
          <p:cNvSpPr/>
          <p:nvPr/>
        </p:nvSpPr>
        <p:spPr>
          <a:xfrm>
            <a:off x="2009891" y="2219578"/>
            <a:ext cx="1830668" cy="3610269"/>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solidFill>
                <a:schemeClr val="tx1"/>
              </a:solidFill>
            </a:endParaRPr>
          </a:p>
          <a:p>
            <a:pPr algn="ctr"/>
            <a:endParaRPr lang="lt-LT" dirty="0">
              <a:solidFill>
                <a:schemeClr val="tx1"/>
              </a:solidFill>
            </a:endParaRPr>
          </a:p>
          <a:p>
            <a:pPr algn="ctr"/>
            <a:endParaRPr lang="lt-LT" dirty="0">
              <a:solidFill>
                <a:schemeClr val="tx1"/>
              </a:solidFill>
            </a:endParaRPr>
          </a:p>
        </p:txBody>
      </p:sp>
      <p:grpSp>
        <p:nvGrpSpPr>
          <p:cNvPr id="36" name="Group 35">
            <a:extLst>
              <a:ext uri="{FF2B5EF4-FFF2-40B4-BE49-F238E27FC236}">
                <a16:creationId xmlns:a16="http://schemas.microsoft.com/office/drawing/2014/main" id="{981FF2C3-495A-4136-96C5-2DCD9DCDEBF0}"/>
              </a:ext>
            </a:extLst>
          </p:cNvPr>
          <p:cNvGrpSpPr/>
          <p:nvPr/>
        </p:nvGrpSpPr>
        <p:grpSpPr>
          <a:xfrm>
            <a:off x="4108910" y="2811393"/>
            <a:ext cx="1944087" cy="2435040"/>
            <a:chOff x="1048537" y="3670631"/>
            <a:chExt cx="1904093" cy="1071042"/>
          </a:xfrm>
        </p:grpSpPr>
        <p:sp>
          <p:nvSpPr>
            <p:cNvPr id="37" name="TextBox 36">
              <a:extLst>
                <a:ext uri="{FF2B5EF4-FFF2-40B4-BE49-F238E27FC236}">
                  <a16:creationId xmlns:a16="http://schemas.microsoft.com/office/drawing/2014/main" id="{088C3341-3D65-4681-BE8B-8F3B678F74BE}"/>
                </a:ext>
              </a:extLst>
            </p:cNvPr>
            <p:cNvSpPr txBox="1"/>
            <p:nvPr/>
          </p:nvSpPr>
          <p:spPr>
            <a:xfrm>
              <a:off x="1048537" y="4526202"/>
              <a:ext cx="1904093" cy="215471"/>
            </a:xfrm>
            <a:prstGeom prst="rect">
              <a:avLst/>
            </a:prstGeom>
            <a:noFill/>
          </p:spPr>
          <p:txBody>
            <a:bodyPr wrap="square" rtlCol="0" anchor="ctr">
              <a:spAutoFit/>
            </a:bodyPr>
            <a:lstStyle/>
            <a:p>
              <a:pPr algn="ctr">
                <a:lnSpc>
                  <a:spcPts val="1500"/>
                </a:lnSpc>
              </a:pPr>
              <a:r>
                <a:rPr lang="lt-LT" sz="1600" dirty="0"/>
                <a:t>Nuo 150 235,00 iki 172 836,99</a:t>
              </a:r>
              <a:endParaRPr lang="en-US" sz="1600" dirty="0"/>
            </a:p>
          </p:txBody>
        </p:sp>
        <p:sp>
          <p:nvSpPr>
            <p:cNvPr id="38" name="TextBox 37">
              <a:extLst>
                <a:ext uri="{FF2B5EF4-FFF2-40B4-BE49-F238E27FC236}">
                  <a16:creationId xmlns:a16="http://schemas.microsoft.com/office/drawing/2014/main" id="{C7564391-AF70-428D-95CB-B1D5B1FEF570}"/>
                </a:ext>
              </a:extLst>
            </p:cNvPr>
            <p:cNvSpPr txBox="1"/>
            <p:nvPr/>
          </p:nvSpPr>
          <p:spPr>
            <a:xfrm>
              <a:off x="1172609" y="3670631"/>
              <a:ext cx="1728203" cy="230136"/>
            </a:xfrm>
            <a:prstGeom prst="rect">
              <a:avLst/>
            </a:prstGeom>
            <a:noFill/>
          </p:spPr>
          <p:txBody>
            <a:bodyPr wrap="square" rtlCol="0" anchor="ctr">
              <a:spAutoFit/>
            </a:bodyPr>
            <a:lstStyle/>
            <a:p>
              <a:pPr algn="ctr"/>
              <a:r>
                <a:rPr lang="lt-LT" sz="2800" b="1" dirty="0">
                  <a:latin typeface="Calibri Light" panose="020F0302020204030204" pitchFamily="34" charset="0"/>
                </a:rPr>
                <a:t>85</a:t>
              </a:r>
              <a:endParaRPr lang="en-US" sz="2800" b="1" dirty="0">
                <a:latin typeface="Calibri Light" panose="020F0302020204030204" pitchFamily="34" charset="0"/>
              </a:endParaRPr>
            </a:p>
          </p:txBody>
        </p:sp>
      </p:grpSp>
      <p:grpSp>
        <p:nvGrpSpPr>
          <p:cNvPr id="42" name="Group 41">
            <a:extLst>
              <a:ext uri="{FF2B5EF4-FFF2-40B4-BE49-F238E27FC236}">
                <a16:creationId xmlns:a16="http://schemas.microsoft.com/office/drawing/2014/main" id="{B62EA3FF-33CB-44FF-8274-72B20015403E}"/>
              </a:ext>
            </a:extLst>
          </p:cNvPr>
          <p:cNvGrpSpPr/>
          <p:nvPr/>
        </p:nvGrpSpPr>
        <p:grpSpPr>
          <a:xfrm>
            <a:off x="8677158" y="2814637"/>
            <a:ext cx="1764706" cy="2608304"/>
            <a:chOff x="1048537" y="3814834"/>
            <a:chExt cx="1904093" cy="965782"/>
          </a:xfrm>
        </p:grpSpPr>
        <p:sp>
          <p:nvSpPr>
            <p:cNvPr id="43" name="TextBox 42">
              <a:extLst>
                <a:ext uri="{FF2B5EF4-FFF2-40B4-BE49-F238E27FC236}">
                  <a16:creationId xmlns:a16="http://schemas.microsoft.com/office/drawing/2014/main" id="{DB5E90E2-3DDA-4B96-AC3B-AF689C038AA1}"/>
                </a:ext>
              </a:extLst>
            </p:cNvPr>
            <p:cNvSpPr txBox="1"/>
            <p:nvPr/>
          </p:nvSpPr>
          <p:spPr>
            <a:xfrm>
              <a:off x="1048537" y="4487255"/>
              <a:ext cx="1904093" cy="293361"/>
            </a:xfrm>
            <a:prstGeom prst="rect">
              <a:avLst/>
            </a:prstGeom>
            <a:noFill/>
          </p:spPr>
          <p:txBody>
            <a:bodyPr wrap="square" rtlCol="0" anchor="ctr">
              <a:spAutoFit/>
            </a:bodyPr>
            <a:lstStyle/>
            <a:p>
              <a:pPr algn="ctr">
                <a:lnSpc>
                  <a:spcPts val="1500"/>
                </a:lnSpc>
              </a:pPr>
              <a:r>
                <a:rPr lang="lt-LT" sz="1600" dirty="0"/>
                <a:t>Nuo </a:t>
              </a:r>
              <a:r>
                <a:rPr lang="lt-LT" sz="1600" dirty="0">
                  <a:effectLst/>
                  <a:ea typeface="Times New Roman" panose="02020603050405020304" pitchFamily="18" charset="0"/>
                </a:rPr>
                <a:t>195 438,00 iki 227 611,00 </a:t>
              </a:r>
              <a:endParaRPr lang="en-US" sz="1600" dirty="0"/>
            </a:p>
          </p:txBody>
        </p:sp>
        <p:sp>
          <p:nvSpPr>
            <p:cNvPr id="44" name="TextBox 43">
              <a:extLst>
                <a:ext uri="{FF2B5EF4-FFF2-40B4-BE49-F238E27FC236}">
                  <a16:creationId xmlns:a16="http://schemas.microsoft.com/office/drawing/2014/main" id="{F3DF98BE-88F1-4A94-869B-F5754B205B7C}"/>
                </a:ext>
              </a:extLst>
            </p:cNvPr>
            <p:cNvSpPr txBox="1"/>
            <p:nvPr/>
          </p:nvSpPr>
          <p:spPr>
            <a:xfrm>
              <a:off x="1136483" y="3814834"/>
              <a:ext cx="1728203" cy="193734"/>
            </a:xfrm>
            <a:prstGeom prst="rect">
              <a:avLst/>
            </a:prstGeom>
            <a:noFill/>
          </p:spPr>
          <p:txBody>
            <a:bodyPr wrap="square" rtlCol="0" anchor="ctr">
              <a:spAutoFit/>
            </a:bodyPr>
            <a:lstStyle/>
            <a:p>
              <a:pPr algn="ctr"/>
              <a:r>
                <a:rPr lang="lt-LT" sz="2800" b="1" dirty="0">
                  <a:latin typeface="Calibri Light" panose="020F0302020204030204" pitchFamily="34" charset="0"/>
                </a:rPr>
                <a:t>120</a:t>
              </a:r>
              <a:endParaRPr lang="en-US" sz="2800" b="1" dirty="0">
                <a:latin typeface="Calibri Light" panose="020F0302020204030204" pitchFamily="34" charset="0"/>
              </a:endParaRPr>
            </a:p>
          </p:txBody>
        </p:sp>
      </p:grpSp>
      <p:grpSp>
        <p:nvGrpSpPr>
          <p:cNvPr id="2" name="Group 1">
            <a:extLst>
              <a:ext uri="{FF2B5EF4-FFF2-40B4-BE49-F238E27FC236}">
                <a16:creationId xmlns:a16="http://schemas.microsoft.com/office/drawing/2014/main" id="{7F3477E5-EEBA-62B1-ABD7-F2F9BD48BBAC}"/>
              </a:ext>
            </a:extLst>
          </p:cNvPr>
          <p:cNvGrpSpPr/>
          <p:nvPr/>
        </p:nvGrpSpPr>
        <p:grpSpPr>
          <a:xfrm>
            <a:off x="6366447" y="2813682"/>
            <a:ext cx="1910674" cy="2456132"/>
            <a:chOff x="1048537" y="3672112"/>
            <a:chExt cx="1904093" cy="1066421"/>
          </a:xfrm>
        </p:grpSpPr>
        <p:sp>
          <p:nvSpPr>
            <p:cNvPr id="5" name="TextBox 4">
              <a:extLst>
                <a:ext uri="{FF2B5EF4-FFF2-40B4-BE49-F238E27FC236}">
                  <a16:creationId xmlns:a16="http://schemas.microsoft.com/office/drawing/2014/main" id="{0AB95805-9786-ED32-3700-4B87A192CC01}"/>
                </a:ext>
              </a:extLst>
            </p:cNvPr>
            <p:cNvSpPr txBox="1"/>
            <p:nvPr/>
          </p:nvSpPr>
          <p:spPr>
            <a:xfrm>
              <a:off x="1048537" y="4529342"/>
              <a:ext cx="1904093" cy="209191"/>
            </a:xfrm>
            <a:prstGeom prst="rect">
              <a:avLst/>
            </a:prstGeom>
            <a:noFill/>
          </p:spPr>
          <p:txBody>
            <a:bodyPr wrap="square" rtlCol="0" anchor="ctr">
              <a:spAutoFit/>
            </a:bodyPr>
            <a:lstStyle/>
            <a:p>
              <a:pPr algn="ctr">
                <a:lnSpc>
                  <a:spcPts val="1500"/>
                </a:lnSpc>
              </a:pPr>
              <a:r>
                <a:rPr lang="lt-LT" sz="1600" dirty="0"/>
                <a:t>Nuo </a:t>
              </a:r>
              <a:r>
                <a:rPr lang="lt-LT" sz="1600" dirty="0">
                  <a:effectLst/>
                  <a:ea typeface="Times New Roman" panose="02020603050405020304" pitchFamily="18" charset="0"/>
                </a:rPr>
                <a:t>172 837,00 iki 195 437,99 </a:t>
              </a:r>
              <a:endParaRPr lang="en-US" sz="1600" i="1" dirty="0"/>
            </a:p>
          </p:txBody>
        </p:sp>
        <p:sp>
          <p:nvSpPr>
            <p:cNvPr id="6" name="TextBox 5">
              <a:extLst>
                <a:ext uri="{FF2B5EF4-FFF2-40B4-BE49-F238E27FC236}">
                  <a16:creationId xmlns:a16="http://schemas.microsoft.com/office/drawing/2014/main" id="{DDE19ACB-F0EF-472D-0853-06FA273AC668}"/>
                </a:ext>
              </a:extLst>
            </p:cNvPr>
            <p:cNvSpPr txBox="1"/>
            <p:nvPr/>
          </p:nvSpPr>
          <p:spPr>
            <a:xfrm>
              <a:off x="1136481" y="3672112"/>
              <a:ext cx="1728203" cy="227175"/>
            </a:xfrm>
            <a:prstGeom prst="rect">
              <a:avLst/>
            </a:prstGeom>
            <a:noFill/>
          </p:spPr>
          <p:txBody>
            <a:bodyPr wrap="square" rtlCol="0" anchor="ctr">
              <a:spAutoFit/>
            </a:bodyPr>
            <a:lstStyle/>
            <a:p>
              <a:pPr algn="ctr"/>
              <a:r>
                <a:rPr lang="lt-LT" sz="2800" b="1" dirty="0">
                  <a:latin typeface="Calibri Light" panose="020F0302020204030204" pitchFamily="34" charset="0"/>
                </a:rPr>
                <a:t>100</a:t>
              </a:r>
              <a:endParaRPr lang="en-US" sz="2800" b="1" dirty="0">
                <a:latin typeface="Calibri Light" panose="020F0302020204030204" pitchFamily="34" charset="0"/>
              </a:endParaRPr>
            </a:p>
          </p:txBody>
        </p:sp>
      </p:grpSp>
      <p:grpSp>
        <p:nvGrpSpPr>
          <p:cNvPr id="7" name="Group 6">
            <a:extLst>
              <a:ext uri="{FF2B5EF4-FFF2-40B4-BE49-F238E27FC236}">
                <a16:creationId xmlns:a16="http://schemas.microsoft.com/office/drawing/2014/main" id="{AED1432B-4CEC-8F61-1119-83C3B0762301}"/>
              </a:ext>
            </a:extLst>
          </p:cNvPr>
          <p:cNvGrpSpPr/>
          <p:nvPr/>
        </p:nvGrpSpPr>
        <p:grpSpPr>
          <a:xfrm>
            <a:off x="2009891" y="2801498"/>
            <a:ext cx="1870662" cy="2451437"/>
            <a:chOff x="1008543" y="3669159"/>
            <a:chExt cx="1944087" cy="1092056"/>
          </a:xfrm>
        </p:grpSpPr>
        <p:sp>
          <p:nvSpPr>
            <p:cNvPr id="9" name="TextBox 8">
              <a:extLst>
                <a:ext uri="{FF2B5EF4-FFF2-40B4-BE49-F238E27FC236}">
                  <a16:creationId xmlns:a16="http://schemas.microsoft.com/office/drawing/2014/main" id="{3476ED95-470B-837B-256E-50DBB84FA614}"/>
                </a:ext>
              </a:extLst>
            </p:cNvPr>
            <p:cNvSpPr txBox="1"/>
            <p:nvPr/>
          </p:nvSpPr>
          <p:spPr>
            <a:xfrm>
              <a:off x="1008543" y="4500712"/>
              <a:ext cx="1944087" cy="260503"/>
            </a:xfrm>
            <a:prstGeom prst="rect">
              <a:avLst/>
            </a:prstGeom>
            <a:noFill/>
          </p:spPr>
          <p:txBody>
            <a:bodyPr wrap="square" rtlCol="0" anchor="ctr">
              <a:spAutoFit/>
            </a:bodyPr>
            <a:lstStyle/>
            <a:p>
              <a:pPr algn="ctr"/>
              <a:r>
                <a:rPr lang="lt-LT" sz="1600" dirty="0">
                  <a:solidFill>
                    <a:schemeClr val="tx1"/>
                  </a:solidFill>
                  <a:cs typeface="Calibri Light" panose="020F0302020204030204" pitchFamily="34" charset="0"/>
                </a:rPr>
                <a:t>Nuo 127 632,00 iki 150 234,99 </a:t>
              </a:r>
              <a:endParaRPr lang="en-US" sz="1600" dirty="0">
                <a:solidFill>
                  <a:schemeClr val="tx1"/>
                </a:solidFill>
                <a:cs typeface="Calibri Light" panose="020F0302020204030204" pitchFamily="34" charset="0"/>
              </a:endParaRPr>
            </a:p>
          </p:txBody>
        </p:sp>
        <p:sp>
          <p:nvSpPr>
            <p:cNvPr id="10" name="TextBox 9">
              <a:extLst>
                <a:ext uri="{FF2B5EF4-FFF2-40B4-BE49-F238E27FC236}">
                  <a16:creationId xmlns:a16="http://schemas.microsoft.com/office/drawing/2014/main" id="{3C7336F2-0AC8-E13B-C15E-C784B8F5358A}"/>
                </a:ext>
              </a:extLst>
            </p:cNvPr>
            <p:cNvSpPr txBox="1"/>
            <p:nvPr/>
          </p:nvSpPr>
          <p:spPr>
            <a:xfrm>
              <a:off x="1136481" y="3669159"/>
              <a:ext cx="1728203" cy="233082"/>
            </a:xfrm>
            <a:prstGeom prst="rect">
              <a:avLst/>
            </a:prstGeom>
            <a:noFill/>
          </p:spPr>
          <p:txBody>
            <a:bodyPr wrap="square" rtlCol="0" anchor="ctr">
              <a:spAutoFit/>
            </a:bodyPr>
            <a:lstStyle/>
            <a:p>
              <a:pPr algn="ctr"/>
              <a:r>
                <a:rPr lang="en-US" sz="2800" b="1" dirty="0">
                  <a:latin typeface="Calibri Light" panose="020F0302020204030204" pitchFamily="34" charset="0"/>
                </a:rPr>
                <a:t>70</a:t>
              </a:r>
            </a:p>
          </p:txBody>
        </p:sp>
      </p:grpSp>
      <p:sp>
        <p:nvSpPr>
          <p:cNvPr id="8" name="TextBox 7">
            <a:extLst>
              <a:ext uri="{FF2B5EF4-FFF2-40B4-BE49-F238E27FC236}">
                <a16:creationId xmlns:a16="http://schemas.microsoft.com/office/drawing/2014/main" id="{38ADB987-8474-D877-6569-681A66C56F63}"/>
              </a:ext>
            </a:extLst>
          </p:cNvPr>
          <p:cNvSpPr txBox="1"/>
          <p:nvPr/>
        </p:nvSpPr>
        <p:spPr>
          <a:xfrm>
            <a:off x="541584" y="4545048"/>
            <a:ext cx="1303076" cy="830997"/>
          </a:xfrm>
          <a:prstGeom prst="rect">
            <a:avLst/>
          </a:prstGeom>
          <a:noFill/>
        </p:spPr>
        <p:txBody>
          <a:bodyPr wrap="square" rtlCol="0" anchor="ctr">
            <a:spAutoFit/>
          </a:bodyPr>
          <a:lstStyle/>
          <a:p>
            <a:pPr algn="ctr"/>
            <a:r>
              <a:rPr lang="lt-LT" sz="1600" i="1" dirty="0">
                <a:solidFill>
                  <a:schemeClr val="tx1"/>
                </a:solidFill>
                <a:latin typeface="Calibri Light" panose="020F0302020204030204" pitchFamily="34" charset="0"/>
                <a:cs typeface="Calibri Light" panose="020F0302020204030204" pitchFamily="34" charset="0"/>
              </a:rPr>
              <a:t>Prašoma CH-LT lėšų suma (eurais)</a:t>
            </a:r>
            <a:endParaRPr lang="en-US" sz="1600" i="1" dirty="0">
              <a:solidFill>
                <a:schemeClr val="tx1"/>
              </a:solidFill>
              <a:latin typeface="Calibri Light" panose="020F0302020204030204" pitchFamily="34" charset="0"/>
              <a:cs typeface="Calibri Light" panose="020F0302020204030204" pitchFamily="34" charset="0"/>
            </a:endParaRPr>
          </a:p>
        </p:txBody>
      </p:sp>
      <p:sp>
        <p:nvSpPr>
          <p:cNvPr id="11" name="TextBox 10">
            <a:extLst>
              <a:ext uri="{FF2B5EF4-FFF2-40B4-BE49-F238E27FC236}">
                <a16:creationId xmlns:a16="http://schemas.microsoft.com/office/drawing/2014/main" id="{7072469D-1855-F710-32E7-D8C2CCA10B73}"/>
              </a:ext>
            </a:extLst>
          </p:cNvPr>
          <p:cNvSpPr txBox="1"/>
          <p:nvPr/>
        </p:nvSpPr>
        <p:spPr>
          <a:xfrm>
            <a:off x="346454" y="2374243"/>
            <a:ext cx="1527543" cy="1323439"/>
          </a:xfrm>
          <a:prstGeom prst="rect">
            <a:avLst/>
          </a:prstGeom>
          <a:noFill/>
        </p:spPr>
        <p:txBody>
          <a:bodyPr wrap="square" rtlCol="0" anchor="ctr">
            <a:spAutoFit/>
          </a:bodyPr>
          <a:lstStyle/>
          <a:p>
            <a:pPr algn="ctr"/>
            <a:r>
              <a:rPr lang="lt-LT" sz="1600" i="1" dirty="0">
                <a:solidFill>
                  <a:schemeClr val="tx1"/>
                </a:solidFill>
                <a:latin typeface="Calibri Light" panose="020F0302020204030204" pitchFamily="34" charset="0"/>
                <a:cs typeface="Calibri Light" panose="020F0302020204030204" pitchFamily="34" charset="0"/>
              </a:rPr>
              <a:t>Tikslinei grupei priklausančių paremtų asm</a:t>
            </a:r>
            <a:r>
              <a:rPr lang="lt-LT" sz="1600" i="1" dirty="0">
                <a:latin typeface="Calibri Light" panose="020F0302020204030204" pitchFamily="34" charset="0"/>
                <a:cs typeface="Calibri Light" panose="020F0302020204030204" pitchFamily="34" charset="0"/>
              </a:rPr>
              <a:t>enų </a:t>
            </a:r>
            <a:r>
              <a:rPr lang="lt-LT" sz="1600" i="1" dirty="0">
                <a:solidFill>
                  <a:schemeClr val="tx1"/>
                </a:solidFill>
                <a:latin typeface="Calibri Light" panose="020F0302020204030204" pitchFamily="34" charset="0"/>
                <a:cs typeface="Calibri Light" panose="020F0302020204030204" pitchFamily="34" charset="0"/>
              </a:rPr>
              <a:t>siektina reikšmė </a:t>
            </a:r>
            <a:endParaRPr lang="en-US" sz="1600" i="1" dirty="0">
              <a:solidFill>
                <a:schemeClr val="tx1"/>
              </a:solidFill>
              <a:latin typeface="Calibri Light" panose="020F0302020204030204" pitchFamily="34" charset="0"/>
              <a:cs typeface="Calibri Light" panose="020F0302020204030204" pitchFamily="34" charset="0"/>
            </a:endParaRPr>
          </a:p>
        </p:txBody>
      </p:sp>
      <p:sp>
        <p:nvSpPr>
          <p:cNvPr id="12" name="Rectangle 11">
            <a:extLst>
              <a:ext uri="{FF2B5EF4-FFF2-40B4-BE49-F238E27FC236}">
                <a16:creationId xmlns:a16="http://schemas.microsoft.com/office/drawing/2014/main" id="{FD09B2F6-C41D-ABFE-09DA-4425F1F95AA7}"/>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9138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FD23889-3F70-44E4-B125-00BA57E2948F}"/>
              </a:ext>
            </a:extLst>
          </p:cNvPr>
          <p:cNvSpPr txBox="1"/>
          <p:nvPr/>
        </p:nvSpPr>
        <p:spPr>
          <a:xfrm>
            <a:off x="9070984" y="3371842"/>
            <a:ext cx="2244734" cy="1754326"/>
          </a:xfrm>
          <a:prstGeom prst="rect">
            <a:avLst/>
          </a:prstGeom>
          <a:noFill/>
        </p:spPr>
        <p:txBody>
          <a:bodyPr wrap="square" rtlCol="0" anchor="ctr">
            <a:spAutoFit/>
          </a:bodyPr>
          <a:lstStyle/>
          <a:p>
            <a:pPr algn="ctr"/>
            <a:r>
              <a:rPr lang="lt-LT" dirty="0">
                <a:latin typeface="Calibri Light" panose="020F0302020204030204" pitchFamily="34" charset="0"/>
                <a:cs typeface="Calibri Light" panose="020F0302020204030204" pitchFamily="34" charset="0"/>
              </a:rPr>
              <a:t>+ 8.5. </a:t>
            </a:r>
            <a:r>
              <a:rPr lang="lt-LT" i="1" dirty="0">
                <a:latin typeface="Calibri Light" panose="020F0302020204030204" pitchFamily="34" charset="0"/>
                <a:cs typeface="Calibri Light" panose="020F0302020204030204" pitchFamily="34" charset="0"/>
              </a:rPr>
              <a:t>kitos veiklos, pasiūlytos pareiškėjo</a:t>
            </a:r>
          </a:p>
          <a:p>
            <a:pPr algn="ctr"/>
            <a:endParaRPr lang="lt-LT" i="1" dirty="0">
              <a:latin typeface="Calibri Light" panose="020F0302020204030204" pitchFamily="34" charset="0"/>
              <a:cs typeface="Calibri Light" panose="020F0302020204030204" pitchFamily="34" charset="0"/>
            </a:endParaRPr>
          </a:p>
          <a:p>
            <a:pPr algn="ctr"/>
            <a:r>
              <a:rPr lang="lt-LT" i="1" dirty="0">
                <a:latin typeface="Calibri Light" panose="020F0302020204030204" pitchFamily="34" charset="0"/>
                <a:cs typeface="Calibri Light" panose="020F0302020204030204" pitchFamily="34" charset="0"/>
              </a:rPr>
              <a:t>+ 8.6. vaikų priežiūra veiklų </a:t>
            </a:r>
            <a:r>
              <a:rPr lang="en-US" i="1" dirty="0">
                <a:latin typeface="Calibri Light" panose="020F0302020204030204" pitchFamily="34" charset="0"/>
                <a:cs typeface="Calibri Light" panose="020F0302020204030204" pitchFamily="34" charset="0"/>
              </a:rPr>
              <a:t>moterims </a:t>
            </a:r>
            <a:r>
              <a:rPr lang="lt-LT" i="1" dirty="0">
                <a:latin typeface="Calibri Light" panose="020F0302020204030204" pitchFamily="34" charset="0"/>
                <a:cs typeface="Calibri Light" panose="020F0302020204030204" pitchFamily="34" charset="0"/>
              </a:rPr>
              <a:t>metu</a:t>
            </a:r>
          </a:p>
          <a:p>
            <a:pPr algn="ctr"/>
            <a:endParaRPr lang="lt-LT" i="1" dirty="0">
              <a:latin typeface="Calibri Light" panose="020F0302020204030204" pitchFamily="34" charset="0"/>
              <a:cs typeface="Calibri Light" panose="020F0302020204030204" pitchFamily="34" charset="0"/>
            </a:endParaRPr>
          </a:p>
        </p:txBody>
      </p:sp>
      <p:sp>
        <p:nvSpPr>
          <p:cNvPr id="3" name="Title 2">
            <a:extLst>
              <a:ext uri="{FF2B5EF4-FFF2-40B4-BE49-F238E27FC236}">
                <a16:creationId xmlns:a16="http://schemas.microsoft.com/office/drawing/2014/main" id="{693420CF-2E85-4ECD-9570-DF54C5AE8CD7}"/>
              </a:ext>
            </a:extLst>
          </p:cNvPr>
          <p:cNvSpPr>
            <a:spLocks noGrp="1"/>
          </p:cNvSpPr>
          <p:nvPr>
            <p:ph type="title"/>
          </p:nvPr>
        </p:nvSpPr>
        <p:spPr>
          <a:xfrm>
            <a:off x="635000" y="877413"/>
            <a:ext cx="10922000" cy="502749"/>
          </a:xfrm>
        </p:spPr>
        <p:txBody>
          <a:bodyPr/>
          <a:lstStyle/>
          <a:p>
            <a:pPr algn="l">
              <a:lnSpc>
                <a:spcPct val="100000"/>
              </a:lnSpc>
            </a:pPr>
            <a:r>
              <a:rPr lang="lt-LT" sz="5400" b="1" spc="200" dirty="0">
                <a:solidFill>
                  <a:schemeClr val="accent3"/>
                </a:solidFill>
                <a:latin typeface="Calibri bold" panose="020F0702030404030204" pitchFamily="34" charset="0"/>
                <a:ea typeface="Montserrat Black" charset="0"/>
                <a:cs typeface="Calibri bold" panose="020F0702030404030204" pitchFamily="34" charset="0"/>
              </a:rPr>
              <a:t>Remiamos veiklos</a:t>
            </a:r>
            <a:br>
              <a:rPr lang="lt-LT" sz="5400" b="1" spc="200" dirty="0">
                <a:solidFill>
                  <a:schemeClr val="accent3"/>
                </a:solidFill>
                <a:latin typeface="Calibri bold" panose="020F0702030404030204" pitchFamily="34" charset="0"/>
                <a:ea typeface="Montserrat Black" charset="0"/>
                <a:cs typeface="Calibri bold" panose="020F0702030404030204" pitchFamily="34" charset="0"/>
              </a:rPr>
            </a:br>
            <a:r>
              <a:rPr lang="lt-LT" sz="2400" b="1" spc="200" dirty="0">
                <a:solidFill>
                  <a:schemeClr val="accent3"/>
                </a:solidFill>
                <a:latin typeface="Calibri bold" panose="020F0702030404030204" pitchFamily="34" charset="0"/>
                <a:ea typeface="Montserrat Black" charset="0"/>
                <a:cs typeface="Calibri bold" panose="020F0702030404030204" pitchFamily="34" charset="0"/>
              </a:rPr>
              <a:t>(pagal Projektų finansavimo sąlygų aprašo (PFSA) 8 punktą)</a:t>
            </a:r>
            <a:endParaRPr lang="en-US" sz="2400" b="1" spc="200" dirty="0">
              <a:solidFill>
                <a:schemeClr val="accent3"/>
              </a:solidFill>
              <a:latin typeface="Calibri bold" panose="020F0702030404030204" pitchFamily="34" charset="0"/>
              <a:ea typeface="Montserrat Black" charset="0"/>
              <a:cs typeface="Calibri bold" panose="020F0702030404030204" pitchFamily="34" charset="0"/>
            </a:endParaRPr>
          </a:p>
        </p:txBody>
      </p:sp>
      <p:sp>
        <p:nvSpPr>
          <p:cNvPr id="13" name="Rectangle 12">
            <a:extLst>
              <a:ext uri="{FF2B5EF4-FFF2-40B4-BE49-F238E27FC236}">
                <a16:creationId xmlns:a16="http://schemas.microsoft.com/office/drawing/2014/main" id="{077B38E1-F4E7-41E9-AA4B-B73B303E22BE}"/>
              </a:ext>
            </a:extLst>
          </p:cNvPr>
          <p:cNvSpPr/>
          <p:nvPr/>
        </p:nvSpPr>
        <p:spPr>
          <a:xfrm>
            <a:off x="2586635" y="2510890"/>
            <a:ext cx="1838131" cy="3615661"/>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123CCB0-07E2-470F-A1F1-B542A14AED6C}"/>
              </a:ext>
            </a:extLst>
          </p:cNvPr>
          <p:cNvSpPr/>
          <p:nvPr/>
        </p:nvSpPr>
        <p:spPr>
          <a:xfrm>
            <a:off x="4755229" y="2510889"/>
            <a:ext cx="1904093" cy="3615661"/>
          </a:xfrm>
          <a:prstGeom prst="rect">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78F7757-F533-41CF-ACB8-09D8ED629391}"/>
              </a:ext>
            </a:extLst>
          </p:cNvPr>
          <p:cNvSpPr/>
          <p:nvPr/>
        </p:nvSpPr>
        <p:spPr>
          <a:xfrm>
            <a:off x="6985934" y="2522200"/>
            <a:ext cx="1838131" cy="3615661"/>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482EFB9F-07B9-4B67-B6E6-EC9FD15C66E4}"/>
              </a:ext>
            </a:extLst>
          </p:cNvPr>
          <p:cNvSpPr/>
          <p:nvPr/>
        </p:nvSpPr>
        <p:spPr>
          <a:xfrm>
            <a:off x="608109" y="2516281"/>
            <a:ext cx="1654644" cy="3610269"/>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1"/>
                </a:solidFill>
              </a:rPr>
              <a:t>8.1. Psichosocialinės paramos teikimas tikslinei grupei, potencialiai įtraukiant ir jų artimuosius </a:t>
            </a:r>
            <a:endParaRPr lang="lt-LT" sz="1600" b="1" dirty="0">
              <a:solidFill>
                <a:schemeClr val="tx1"/>
              </a:solidFill>
            </a:endParaRPr>
          </a:p>
          <a:p>
            <a:pPr algn="ctr"/>
            <a:endParaRPr lang="lt-LT" dirty="0">
              <a:solidFill>
                <a:schemeClr val="tx1"/>
              </a:solidFill>
            </a:endParaRPr>
          </a:p>
          <a:p>
            <a:pPr algn="ctr"/>
            <a:r>
              <a:rPr lang="lt-LT" sz="1200" i="1" dirty="0">
                <a:solidFill>
                  <a:schemeClr val="tx1"/>
                </a:solidFill>
                <a:latin typeface="Calibri Light" panose="020F0302020204030204" pitchFamily="34" charset="0"/>
                <a:cs typeface="Calibri Light" panose="020F0302020204030204" pitchFamily="34" charset="0"/>
              </a:rPr>
              <a:t>Saugių erdvių kūrimas, individualios ir grupinės psichologo konsultacijos, terapija, tarpusavio paramos grupės, konsultacijos šeimai</a:t>
            </a:r>
            <a:endParaRPr lang="en-US" sz="1200" i="1" dirty="0">
              <a:solidFill>
                <a:schemeClr val="tx1"/>
              </a:solidFill>
              <a:latin typeface="Calibri Light" panose="020F0302020204030204" pitchFamily="34" charset="0"/>
              <a:cs typeface="Calibri Light" panose="020F0302020204030204" pitchFamily="34" charset="0"/>
            </a:endParaRPr>
          </a:p>
        </p:txBody>
      </p:sp>
      <p:grpSp>
        <p:nvGrpSpPr>
          <p:cNvPr id="36" name="Group 35">
            <a:extLst>
              <a:ext uri="{FF2B5EF4-FFF2-40B4-BE49-F238E27FC236}">
                <a16:creationId xmlns:a16="http://schemas.microsoft.com/office/drawing/2014/main" id="{981FF2C3-495A-4136-96C5-2DCD9DCDEBF0}"/>
              </a:ext>
            </a:extLst>
          </p:cNvPr>
          <p:cNvGrpSpPr/>
          <p:nvPr/>
        </p:nvGrpSpPr>
        <p:grpSpPr>
          <a:xfrm>
            <a:off x="2524524" y="2746058"/>
            <a:ext cx="1904093" cy="3107394"/>
            <a:chOff x="1048537" y="3383496"/>
            <a:chExt cx="1904093" cy="1561828"/>
          </a:xfrm>
        </p:grpSpPr>
        <p:sp>
          <p:nvSpPr>
            <p:cNvPr id="37" name="TextBox 36">
              <a:extLst>
                <a:ext uri="{FF2B5EF4-FFF2-40B4-BE49-F238E27FC236}">
                  <a16:creationId xmlns:a16="http://schemas.microsoft.com/office/drawing/2014/main" id="{088C3341-3D65-4681-BE8B-8F3B678F74BE}"/>
                </a:ext>
              </a:extLst>
            </p:cNvPr>
            <p:cNvSpPr txBox="1"/>
            <p:nvPr/>
          </p:nvSpPr>
          <p:spPr>
            <a:xfrm>
              <a:off x="1048537" y="4322553"/>
              <a:ext cx="1904093" cy="622771"/>
            </a:xfrm>
            <a:prstGeom prst="rect">
              <a:avLst/>
            </a:prstGeom>
            <a:noFill/>
          </p:spPr>
          <p:txBody>
            <a:bodyPr wrap="square" rtlCol="0" anchor="ctr">
              <a:spAutoFit/>
            </a:bodyPr>
            <a:lstStyle/>
            <a:p>
              <a:pPr algn="ctr">
                <a:lnSpc>
                  <a:spcPts val="1500"/>
                </a:lnSpc>
              </a:pPr>
              <a:r>
                <a:rPr lang="lt-LT" sz="1200" i="1" dirty="0">
                  <a:latin typeface="Calibri Light" panose="020F0302020204030204" pitchFamily="34" charset="0"/>
                </a:rPr>
                <a:t>Lygių galimybių, smurto artimoje aplinkoje, sveikatos, pozityvios tėvystės temomis, karjeros, verslumo, švietimo sistemos klausimais ir pan. </a:t>
              </a:r>
              <a:endParaRPr lang="en-US" sz="1200" i="1" dirty="0">
                <a:latin typeface="Calibri Light" panose="020F0302020204030204" pitchFamily="34" charset="0"/>
              </a:endParaRPr>
            </a:p>
          </p:txBody>
        </p:sp>
        <p:sp>
          <p:nvSpPr>
            <p:cNvPr id="38" name="TextBox 37">
              <a:extLst>
                <a:ext uri="{FF2B5EF4-FFF2-40B4-BE49-F238E27FC236}">
                  <a16:creationId xmlns:a16="http://schemas.microsoft.com/office/drawing/2014/main" id="{C7564391-AF70-428D-95CB-B1D5B1FEF570}"/>
                </a:ext>
              </a:extLst>
            </p:cNvPr>
            <p:cNvSpPr txBox="1"/>
            <p:nvPr/>
          </p:nvSpPr>
          <p:spPr>
            <a:xfrm>
              <a:off x="1136481" y="3383496"/>
              <a:ext cx="1728203" cy="804407"/>
            </a:xfrm>
            <a:prstGeom prst="rect">
              <a:avLst/>
            </a:prstGeom>
            <a:noFill/>
          </p:spPr>
          <p:txBody>
            <a:bodyPr wrap="square" rtlCol="0" anchor="ctr">
              <a:spAutoFit/>
            </a:bodyPr>
            <a:lstStyle/>
            <a:p>
              <a:pPr algn="ctr"/>
              <a:r>
                <a:rPr lang="lt-LT" sz="1400" b="1" dirty="0"/>
                <a:t>8.2.</a:t>
              </a:r>
            </a:p>
            <a:p>
              <a:pPr algn="ctr"/>
              <a:r>
                <a:rPr lang="lt-LT" sz="1400" b="1" dirty="0"/>
                <a:t>Informavimas, konsultavimas ir mentorystė sociokultūrinės ir/ar profesinės integracijos srityje</a:t>
              </a:r>
              <a:endParaRPr lang="en-US" sz="1400" b="1" dirty="0"/>
            </a:p>
          </p:txBody>
        </p:sp>
      </p:grpSp>
      <p:grpSp>
        <p:nvGrpSpPr>
          <p:cNvPr id="42" name="Group 41">
            <a:extLst>
              <a:ext uri="{FF2B5EF4-FFF2-40B4-BE49-F238E27FC236}">
                <a16:creationId xmlns:a16="http://schemas.microsoft.com/office/drawing/2014/main" id="{B62EA3FF-33CB-44FF-8274-72B20015403E}"/>
              </a:ext>
            </a:extLst>
          </p:cNvPr>
          <p:cNvGrpSpPr/>
          <p:nvPr/>
        </p:nvGrpSpPr>
        <p:grpSpPr>
          <a:xfrm>
            <a:off x="7225830" y="2932320"/>
            <a:ext cx="1368611" cy="2921132"/>
            <a:chOff x="1048537" y="3706125"/>
            <a:chExt cx="1904093" cy="1258800"/>
          </a:xfrm>
        </p:grpSpPr>
        <p:sp>
          <p:nvSpPr>
            <p:cNvPr id="43" name="TextBox 42">
              <a:extLst>
                <a:ext uri="{FF2B5EF4-FFF2-40B4-BE49-F238E27FC236}">
                  <a16:creationId xmlns:a16="http://schemas.microsoft.com/office/drawing/2014/main" id="{DB5E90E2-3DDA-4B96-AC3B-AF689C038AA1}"/>
                </a:ext>
              </a:extLst>
            </p:cNvPr>
            <p:cNvSpPr txBox="1"/>
            <p:nvPr/>
          </p:nvSpPr>
          <p:spPr>
            <a:xfrm>
              <a:off x="1048537" y="4302949"/>
              <a:ext cx="1904093" cy="661976"/>
            </a:xfrm>
            <a:prstGeom prst="rect">
              <a:avLst/>
            </a:prstGeom>
            <a:noFill/>
          </p:spPr>
          <p:txBody>
            <a:bodyPr wrap="square" rtlCol="0" anchor="ctr">
              <a:spAutoFit/>
            </a:bodyPr>
            <a:lstStyle/>
            <a:p>
              <a:pPr algn="ctr">
                <a:lnSpc>
                  <a:spcPts val="1500"/>
                </a:lnSpc>
              </a:pPr>
              <a:r>
                <a:rPr lang="lt-LT" sz="1200" i="1" dirty="0">
                  <a:latin typeface="Calibri Light" panose="020F0302020204030204" pitchFamily="34" charset="0"/>
                </a:rPr>
                <a:t>Savanorių paieška ir rengimas, savanorių veiklos koordinavimas</a:t>
              </a:r>
              <a:endParaRPr lang="en-US" sz="1200" i="1" dirty="0">
                <a:latin typeface="Calibri Light" panose="020F0302020204030204" pitchFamily="34" charset="0"/>
              </a:endParaRPr>
            </a:p>
          </p:txBody>
        </p:sp>
        <p:sp>
          <p:nvSpPr>
            <p:cNvPr id="44" name="TextBox 43">
              <a:extLst>
                <a:ext uri="{FF2B5EF4-FFF2-40B4-BE49-F238E27FC236}">
                  <a16:creationId xmlns:a16="http://schemas.microsoft.com/office/drawing/2014/main" id="{F3DF98BE-88F1-4A94-869B-F5754B205B7C}"/>
                </a:ext>
              </a:extLst>
            </p:cNvPr>
            <p:cNvSpPr txBox="1"/>
            <p:nvPr/>
          </p:nvSpPr>
          <p:spPr>
            <a:xfrm>
              <a:off x="1136483" y="3706125"/>
              <a:ext cx="1728203" cy="411152"/>
            </a:xfrm>
            <a:prstGeom prst="rect">
              <a:avLst/>
            </a:prstGeom>
            <a:noFill/>
          </p:spPr>
          <p:txBody>
            <a:bodyPr wrap="square" rtlCol="0" anchor="ctr">
              <a:spAutoFit/>
            </a:bodyPr>
            <a:lstStyle/>
            <a:p>
              <a:pPr algn="ctr"/>
              <a:r>
                <a:rPr lang="lt-LT" sz="1400" b="1" dirty="0"/>
                <a:t>8.4. Tikslinės grupės savanorystės skatinimas</a:t>
              </a:r>
              <a:endParaRPr lang="en-US" sz="1400" b="1" dirty="0"/>
            </a:p>
          </p:txBody>
        </p:sp>
      </p:grpSp>
      <p:grpSp>
        <p:nvGrpSpPr>
          <p:cNvPr id="2" name="Group 1">
            <a:extLst>
              <a:ext uri="{FF2B5EF4-FFF2-40B4-BE49-F238E27FC236}">
                <a16:creationId xmlns:a16="http://schemas.microsoft.com/office/drawing/2014/main" id="{7F3477E5-EEBA-62B1-ABD7-F2F9BD48BBAC}"/>
              </a:ext>
            </a:extLst>
          </p:cNvPr>
          <p:cNvGrpSpPr/>
          <p:nvPr/>
        </p:nvGrpSpPr>
        <p:grpSpPr>
          <a:xfrm>
            <a:off x="4929809" y="2638335"/>
            <a:ext cx="1635237" cy="2915030"/>
            <a:chOff x="844347" y="3383497"/>
            <a:chExt cx="2196227" cy="1465143"/>
          </a:xfrm>
        </p:grpSpPr>
        <p:sp>
          <p:nvSpPr>
            <p:cNvPr id="5" name="TextBox 4">
              <a:extLst>
                <a:ext uri="{FF2B5EF4-FFF2-40B4-BE49-F238E27FC236}">
                  <a16:creationId xmlns:a16="http://schemas.microsoft.com/office/drawing/2014/main" id="{0AB95805-9786-ED32-3700-4B87A192CC01}"/>
                </a:ext>
              </a:extLst>
            </p:cNvPr>
            <p:cNvSpPr txBox="1"/>
            <p:nvPr/>
          </p:nvSpPr>
          <p:spPr>
            <a:xfrm>
              <a:off x="1048537" y="4419236"/>
              <a:ext cx="1904093" cy="429404"/>
            </a:xfrm>
            <a:prstGeom prst="rect">
              <a:avLst/>
            </a:prstGeom>
            <a:noFill/>
          </p:spPr>
          <p:txBody>
            <a:bodyPr wrap="square" rtlCol="0" anchor="ctr">
              <a:spAutoFit/>
            </a:bodyPr>
            <a:lstStyle/>
            <a:p>
              <a:pPr algn="ctr">
                <a:lnSpc>
                  <a:spcPts val="1500"/>
                </a:lnSpc>
              </a:pPr>
              <a:r>
                <a:rPr lang="lt-LT" sz="1200" i="1" dirty="0">
                  <a:latin typeface="Calibri Light" panose="020F0302020204030204" pitchFamily="34" charset="0"/>
                </a:rPr>
                <a:t>Bičiulių programos, kultūrinės veiklos, sporto užsiėmimai, stovyklos</a:t>
              </a:r>
              <a:endParaRPr lang="en-US" sz="1200" i="1" dirty="0">
                <a:latin typeface="Calibri Light" panose="020F0302020204030204" pitchFamily="34" charset="0"/>
              </a:endParaRPr>
            </a:p>
          </p:txBody>
        </p:sp>
        <p:sp>
          <p:nvSpPr>
            <p:cNvPr id="6" name="TextBox 5">
              <a:extLst>
                <a:ext uri="{FF2B5EF4-FFF2-40B4-BE49-F238E27FC236}">
                  <a16:creationId xmlns:a16="http://schemas.microsoft.com/office/drawing/2014/main" id="{DDE19ACB-F0EF-472D-0853-06FA273AC668}"/>
                </a:ext>
              </a:extLst>
            </p:cNvPr>
            <p:cNvSpPr txBox="1"/>
            <p:nvPr/>
          </p:nvSpPr>
          <p:spPr>
            <a:xfrm>
              <a:off x="844347" y="3383497"/>
              <a:ext cx="2196227" cy="804407"/>
            </a:xfrm>
            <a:prstGeom prst="rect">
              <a:avLst/>
            </a:prstGeom>
            <a:noFill/>
          </p:spPr>
          <p:txBody>
            <a:bodyPr wrap="square" rtlCol="0" anchor="ctr">
              <a:spAutoFit/>
            </a:bodyPr>
            <a:lstStyle/>
            <a:p>
              <a:pPr algn="ctr"/>
              <a:r>
                <a:rPr lang="lt-LT" sz="1400" b="1" dirty="0"/>
                <a:t>8.3. Veiklos, skatinančios tikslinės grupės (bei jų artimųjų) ir priimančios bendruomenės sutelktumą</a:t>
              </a:r>
              <a:endParaRPr lang="en-US" sz="1400" b="1" dirty="0"/>
            </a:p>
          </p:txBody>
        </p:sp>
      </p:grpSp>
      <p:sp>
        <p:nvSpPr>
          <p:cNvPr id="7" name="Right Brace 6">
            <a:extLst>
              <a:ext uri="{FF2B5EF4-FFF2-40B4-BE49-F238E27FC236}">
                <a16:creationId xmlns:a16="http://schemas.microsoft.com/office/drawing/2014/main" id="{BA695332-3C30-AF03-E4DD-DF6860E82946}"/>
              </a:ext>
            </a:extLst>
          </p:cNvPr>
          <p:cNvSpPr/>
          <p:nvPr/>
        </p:nvSpPr>
        <p:spPr>
          <a:xfrm rot="5400000">
            <a:off x="4595222" y="3021582"/>
            <a:ext cx="343170" cy="6575729"/>
          </a:xfrm>
          <a:prstGeom prst="rightBrace">
            <a:avLst>
              <a:gd name="adj1" fmla="val 103331"/>
              <a:gd name="adj2" fmla="val 5050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a:extLst>
              <a:ext uri="{FF2B5EF4-FFF2-40B4-BE49-F238E27FC236}">
                <a16:creationId xmlns:a16="http://schemas.microsoft.com/office/drawing/2014/main" id="{40132289-6687-2FA6-689E-284CAFFB8CB5}"/>
              </a:ext>
            </a:extLst>
          </p:cNvPr>
          <p:cNvSpPr txBox="1"/>
          <p:nvPr/>
        </p:nvSpPr>
        <p:spPr>
          <a:xfrm>
            <a:off x="1821197" y="6421430"/>
            <a:ext cx="5868063" cy="369332"/>
          </a:xfrm>
          <a:prstGeom prst="rect">
            <a:avLst/>
          </a:prstGeom>
          <a:noFill/>
        </p:spPr>
        <p:txBody>
          <a:bodyPr wrap="square" rtlCol="0" anchor="ctr">
            <a:spAutoFit/>
          </a:bodyPr>
          <a:lstStyle/>
          <a:p>
            <a:pPr algn="ctr"/>
            <a:r>
              <a:rPr lang="lt-LT" dirty="0">
                <a:solidFill>
                  <a:schemeClr val="accent1"/>
                </a:solidFill>
                <a:latin typeface="Calibri Light" panose="020F0302020204030204" pitchFamily="34" charset="0"/>
                <a:cs typeface="Calibri Light" panose="020F0302020204030204" pitchFamily="34" charset="0"/>
              </a:rPr>
              <a:t>SVARBU: privaloma įgyvendinti bent 3 iš </a:t>
            </a:r>
            <a:r>
              <a:rPr lang="en-US" dirty="0">
                <a:solidFill>
                  <a:schemeClr val="accent1"/>
                </a:solidFill>
                <a:latin typeface="Calibri Light" panose="020F0302020204030204" pitchFamily="34" charset="0"/>
                <a:cs typeface="Calibri Light" panose="020F0302020204030204" pitchFamily="34" charset="0"/>
              </a:rPr>
              <a:t>4</a:t>
            </a:r>
            <a:r>
              <a:rPr lang="lt-LT" dirty="0">
                <a:solidFill>
                  <a:schemeClr val="accent1"/>
                </a:solidFill>
                <a:latin typeface="Calibri Light" panose="020F0302020204030204" pitchFamily="34" charset="0"/>
                <a:cs typeface="Calibri Light" panose="020F0302020204030204" pitchFamily="34" charset="0"/>
              </a:rPr>
              <a:t> </a:t>
            </a:r>
            <a:r>
              <a:rPr lang="en-US" dirty="0">
                <a:solidFill>
                  <a:schemeClr val="accent1"/>
                </a:solidFill>
                <a:latin typeface="Calibri Light" panose="020F0302020204030204" pitchFamily="34" charset="0"/>
                <a:cs typeface="Calibri Light" panose="020F0302020204030204" pitchFamily="34" charset="0"/>
              </a:rPr>
              <a:t>(8.1-8.4) </a:t>
            </a:r>
            <a:r>
              <a:rPr lang="lt-LT" dirty="0">
                <a:solidFill>
                  <a:schemeClr val="accent1"/>
                </a:solidFill>
                <a:latin typeface="Calibri Light" panose="020F0302020204030204" pitchFamily="34" charset="0"/>
                <a:cs typeface="Calibri Light" panose="020F0302020204030204" pitchFamily="34" charset="0"/>
              </a:rPr>
              <a:t>veiklų </a:t>
            </a:r>
            <a:endParaRPr lang="lt-LT" i="1" dirty="0">
              <a:solidFill>
                <a:schemeClr val="accent1"/>
              </a:solidFill>
              <a:latin typeface="Calibri Light" panose="020F0302020204030204" pitchFamily="34" charset="0"/>
              <a:cs typeface="Calibri Light" panose="020F0302020204030204" pitchFamily="34" charset="0"/>
            </a:endParaRPr>
          </a:p>
        </p:txBody>
      </p:sp>
      <p:sp>
        <p:nvSpPr>
          <p:cNvPr id="11" name="Rectangle 10">
            <a:extLst>
              <a:ext uri="{FF2B5EF4-FFF2-40B4-BE49-F238E27FC236}">
                <a16:creationId xmlns:a16="http://schemas.microsoft.com/office/drawing/2014/main" id="{E819CFFC-B8A0-94DB-9A48-16E8513CFEB2}"/>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8518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8F1B540F-A83F-4460-9F03-CA002D75C350}"/>
              </a:ext>
            </a:extLst>
          </p:cNvPr>
          <p:cNvSpPr txBox="1"/>
          <p:nvPr/>
        </p:nvSpPr>
        <p:spPr>
          <a:xfrm>
            <a:off x="721924" y="907399"/>
            <a:ext cx="10286502" cy="460382"/>
          </a:xfrm>
          <a:prstGeom prst="rect">
            <a:avLst/>
          </a:prstGeom>
          <a:noFill/>
        </p:spPr>
        <p:txBody>
          <a:bodyPr wrap="square" rtlCol="0" anchor="ctr">
            <a:spAutoFit/>
          </a:bodyPr>
          <a:lstStyle/>
          <a:p>
            <a:pPr>
              <a:lnSpc>
                <a:spcPts val="2700"/>
              </a:lnSpc>
            </a:pPr>
            <a:r>
              <a:rPr lang="lt-LT" sz="3200" b="1" spc="200" dirty="0">
                <a:solidFill>
                  <a:schemeClr val="accent3"/>
                </a:solidFill>
                <a:latin typeface="Calibri bold" panose="020F0702030404030204" pitchFamily="34" charset="0"/>
                <a:ea typeface="Montserrat Black" charset="0"/>
                <a:cs typeface="Calibri bold" panose="020F0702030404030204" pitchFamily="34" charset="0"/>
              </a:rPr>
              <a:t>Tinkamos finansuoti išlaidos</a:t>
            </a:r>
          </a:p>
        </p:txBody>
      </p:sp>
      <p:sp>
        <p:nvSpPr>
          <p:cNvPr id="9" name="Rectangle 8">
            <a:extLst>
              <a:ext uri="{FF2B5EF4-FFF2-40B4-BE49-F238E27FC236}">
                <a16:creationId xmlns:a16="http://schemas.microsoft.com/office/drawing/2014/main" id="{221D3559-FFBF-4C8A-AF06-A00869894017}"/>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a:extLst>
              <a:ext uri="{FF2B5EF4-FFF2-40B4-BE49-F238E27FC236}">
                <a16:creationId xmlns:a16="http://schemas.microsoft.com/office/drawing/2014/main" id="{86E9A506-F813-AAA8-2223-2BAD394ACA2E}"/>
              </a:ext>
            </a:extLst>
          </p:cNvPr>
          <p:cNvGraphicFramePr>
            <a:graphicFrameLocks noGrp="1"/>
          </p:cNvGraphicFramePr>
          <p:nvPr>
            <p:extLst>
              <p:ext uri="{D42A27DB-BD31-4B8C-83A1-F6EECF244321}">
                <p14:modId xmlns:p14="http://schemas.microsoft.com/office/powerpoint/2010/main" val="1441692025"/>
              </p:ext>
            </p:extLst>
          </p:nvPr>
        </p:nvGraphicFramePr>
        <p:xfrm>
          <a:off x="721924" y="1473618"/>
          <a:ext cx="10695550" cy="4306980"/>
        </p:xfrm>
        <a:graphic>
          <a:graphicData uri="http://schemas.openxmlformats.org/drawingml/2006/table">
            <a:tbl>
              <a:tblPr firstRow="1" bandRow="1">
                <a:tableStyleId>{C083E6E3-FA7D-4D7B-A595-EF9225AFEA82}</a:tableStyleId>
              </a:tblPr>
              <a:tblGrid>
                <a:gridCol w="10695550">
                  <a:extLst>
                    <a:ext uri="{9D8B030D-6E8A-4147-A177-3AD203B41FA5}">
                      <a16:colId xmlns:a16="http://schemas.microsoft.com/office/drawing/2014/main" val="353851626"/>
                    </a:ext>
                  </a:extLst>
                </a:gridCol>
              </a:tblGrid>
              <a:tr h="1205690">
                <a:tc>
                  <a:txBody>
                    <a:bodyPr/>
                    <a:lstStyle/>
                    <a:p>
                      <a:pPr marL="0" indent="0" algn="l" defTabSz="1219031" rtl="0" eaLnBrk="1" latinLnBrk="0" hangingPunct="1">
                        <a:lnSpc>
                          <a:spcPts val="1900"/>
                        </a:lnSpc>
                        <a:buFont typeface="Arial" panose="020B0604020202020204" pitchFamily="34" charset="0"/>
                        <a:buNone/>
                      </a:pPr>
                      <a:r>
                        <a:rPr lang="lt-LT" sz="1200" b="0" kern="1200" dirty="0">
                          <a:solidFill>
                            <a:srgbClr val="021113"/>
                          </a:solidFill>
                          <a:latin typeface="+mn-lt"/>
                          <a:ea typeface="+mn-ea"/>
                          <a:cs typeface="+mn-cs"/>
                        </a:rPr>
                        <a:t>darbo užmokestis personalui, pasamdytam ar priskirtam išskirtinai projekto veikloms vykdyti: darbo užmokestis, socialinio draudimo mokesčiai, taip pat kitos pagal Lietuvos Respublikos teisės aktus su darbo užmokesčiu susijusiomis laikomos išlaidos. Valstybės institucijų darbuotojų darbo užmokesčio atitinkamos išlaidos laikomos tinkamomis finansuoti tokia apimtimi, kiek jos yra susijusios su veikla, kurios atitinkama valstybės institucija nevykdytų, jeigu toks projektas nebūtų įgyvendinamas;</a:t>
                      </a:r>
                    </a:p>
                  </a:txBody>
                  <a:tcPr anchor="ctr"/>
                </a:tc>
                <a:extLst>
                  <a:ext uri="{0D108BD9-81ED-4DB2-BD59-A6C34878D82A}">
                    <a16:rowId xmlns:a16="http://schemas.microsoft.com/office/drawing/2014/main" val="3044495520"/>
                  </a:ext>
                </a:extLst>
              </a:tr>
              <a:tr h="710782">
                <a:tc>
                  <a:txBody>
                    <a:bodyPr/>
                    <a:lstStyle/>
                    <a:p>
                      <a:pPr marL="0" marR="0" lvl="0" indent="0" algn="l" defTabSz="1219031" rtl="0" eaLnBrk="1" fontAlgn="auto" latinLnBrk="0" hangingPunct="1">
                        <a:lnSpc>
                          <a:spcPts val="1900"/>
                        </a:lnSpc>
                        <a:spcBef>
                          <a:spcPts val="0"/>
                        </a:spcBef>
                        <a:spcAft>
                          <a:spcPts val="0"/>
                        </a:spcAft>
                        <a:buClrTx/>
                        <a:buSzTx/>
                        <a:buFont typeface="Arial" panose="020B0604020202020204" pitchFamily="34" charset="0"/>
                        <a:buNone/>
                        <a:tabLst/>
                        <a:defRPr/>
                      </a:pPr>
                      <a:r>
                        <a:rPr lang="lt-LT" sz="1200" b="0" kern="1200" dirty="0">
                          <a:solidFill>
                            <a:srgbClr val="021113"/>
                          </a:solidFill>
                          <a:effectLst/>
                          <a:latin typeface="+mn-lt"/>
                          <a:ea typeface="+mn-ea"/>
                          <a:cs typeface="+mn-cs"/>
                        </a:rPr>
                        <a:t>projekto veiklas vykdančių darbuotojų, projekto dalyvių kelionių ir komandiruočių išlaidos, įskaitant dienpinigius;</a:t>
                      </a:r>
                      <a:endParaRPr lang="lt-LT" sz="1200" b="0" kern="1200" dirty="0">
                        <a:solidFill>
                          <a:srgbClr val="021113"/>
                        </a:solidFill>
                        <a:latin typeface="+mn-lt"/>
                        <a:ea typeface="+mn-ea"/>
                        <a:cs typeface="+mn-cs"/>
                      </a:endParaRPr>
                    </a:p>
                  </a:txBody>
                  <a:tcPr anchor="ctr"/>
                </a:tc>
                <a:extLst>
                  <a:ext uri="{0D108BD9-81ED-4DB2-BD59-A6C34878D82A}">
                    <a16:rowId xmlns:a16="http://schemas.microsoft.com/office/drawing/2014/main" val="989749644"/>
                  </a:ext>
                </a:extLst>
              </a:tr>
              <a:tr h="710782">
                <a:tc>
                  <a:txBody>
                    <a:bodyPr/>
                    <a:lstStyle/>
                    <a:p>
                      <a:pPr marL="0" marR="0" lvl="0" indent="0" algn="l" defTabSz="1219031" rtl="0" eaLnBrk="1" fontAlgn="auto" latinLnBrk="0" hangingPunct="1">
                        <a:lnSpc>
                          <a:spcPts val="1900"/>
                        </a:lnSpc>
                        <a:spcBef>
                          <a:spcPts val="0"/>
                        </a:spcBef>
                        <a:spcAft>
                          <a:spcPts val="0"/>
                        </a:spcAft>
                        <a:buClrTx/>
                        <a:buSzTx/>
                        <a:buFont typeface="Arial" panose="020B0604020202020204" pitchFamily="34" charset="0"/>
                        <a:buNone/>
                        <a:tabLst/>
                        <a:defRPr/>
                      </a:pPr>
                      <a:r>
                        <a:rPr lang="lt-LT" sz="1200" b="0" dirty="0">
                          <a:solidFill>
                            <a:srgbClr val="021113"/>
                          </a:solidFill>
                          <a:effectLst/>
                          <a:latin typeface="+mn-lt"/>
                          <a:ea typeface="Times New Roman" panose="02020603050405020304" pitchFamily="18" charset="0"/>
                        </a:rPr>
                        <a:t>išlaidos, susijusios su kitomis projekto vykdytojo ar partnerio sudarytomis sutartimis ir būtinos projektui įgyvendinti;</a:t>
                      </a:r>
                    </a:p>
                  </a:txBody>
                  <a:tcPr anchor="ctr"/>
                </a:tc>
                <a:extLst>
                  <a:ext uri="{0D108BD9-81ED-4DB2-BD59-A6C34878D82A}">
                    <a16:rowId xmlns:a16="http://schemas.microsoft.com/office/drawing/2014/main" val="1155372586"/>
                  </a:ext>
                </a:extLst>
              </a:tr>
              <a:tr h="839863">
                <a:tc>
                  <a:txBody>
                    <a:bodyPr/>
                    <a:lstStyle/>
                    <a:p>
                      <a:pPr marL="0" marR="0" lvl="0" indent="0" algn="l" defTabSz="1219031" rtl="0" eaLnBrk="1" fontAlgn="auto" latinLnBrk="0" hangingPunct="1">
                        <a:lnSpc>
                          <a:spcPts val="1900"/>
                        </a:lnSpc>
                        <a:spcBef>
                          <a:spcPts val="0"/>
                        </a:spcBef>
                        <a:spcAft>
                          <a:spcPts val="0"/>
                        </a:spcAft>
                        <a:buClrTx/>
                        <a:buSzTx/>
                        <a:buFont typeface="Arial" panose="020B0604020202020204" pitchFamily="34" charset="0"/>
                        <a:buNone/>
                        <a:tabLst/>
                        <a:defRPr/>
                      </a:pPr>
                      <a:r>
                        <a:rPr lang="lt-LT" sz="1200" b="0" dirty="0">
                          <a:solidFill>
                            <a:srgbClr val="021113"/>
                          </a:solidFill>
                          <a:effectLst/>
                          <a:latin typeface="+mn-lt"/>
                          <a:ea typeface="Times New Roman" panose="02020603050405020304" pitchFamily="18" charset="0"/>
                        </a:rPr>
                        <a:t>kitos išlaidos, tiesiogiai susijusios su projekto įgyvendinimo sutartyje nustatytais reikalavimais.</a:t>
                      </a:r>
                    </a:p>
                    <a:p>
                      <a:pPr marL="0" marR="0" lvl="0" indent="0" algn="l" defTabSz="1219031" rtl="0" eaLnBrk="1" fontAlgn="auto" latinLnBrk="0" hangingPunct="1">
                        <a:lnSpc>
                          <a:spcPts val="1900"/>
                        </a:lnSpc>
                        <a:spcBef>
                          <a:spcPts val="0"/>
                        </a:spcBef>
                        <a:spcAft>
                          <a:spcPts val="0"/>
                        </a:spcAft>
                        <a:buClrTx/>
                        <a:buSzTx/>
                        <a:buFont typeface="Arial" panose="020B0604020202020204" pitchFamily="34" charset="0"/>
                        <a:buNone/>
                        <a:tabLst/>
                        <a:defRPr/>
                      </a:pPr>
                      <a:endParaRPr lang="lt-LT" sz="1200" b="0" kern="1200" dirty="0">
                        <a:solidFill>
                          <a:srgbClr val="021113"/>
                        </a:solidFill>
                        <a:latin typeface="+mn-lt"/>
                        <a:ea typeface="+mn-ea"/>
                        <a:cs typeface="+mn-cs"/>
                      </a:endParaRPr>
                    </a:p>
                  </a:txBody>
                  <a:tcPr anchor="ctr"/>
                </a:tc>
                <a:extLst>
                  <a:ext uri="{0D108BD9-81ED-4DB2-BD59-A6C34878D82A}">
                    <a16:rowId xmlns:a16="http://schemas.microsoft.com/office/drawing/2014/main" val="838859235"/>
                  </a:ext>
                </a:extLst>
              </a:tr>
              <a:tr h="839863">
                <a:tc>
                  <a:txBody>
                    <a:bodyPr/>
                    <a:lstStyle/>
                    <a:p>
                      <a:pPr marL="0" marR="0" lvl="0" indent="0" algn="l" defTabSz="1219031" rtl="0" eaLnBrk="1" fontAlgn="auto" latinLnBrk="0" hangingPunct="1">
                        <a:lnSpc>
                          <a:spcPts val="1900"/>
                        </a:lnSpc>
                        <a:spcBef>
                          <a:spcPts val="0"/>
                        </a:spcBef>
                        <a:spcAft>
                          <a:spcPts val="0"/>
                        </a:spcAft>
                        <a:buClrTx/>
                        <a:buSzTx/>
                        <a:buFont typeface="Arial" panose="020B0604020202020204" pitchFamily="34" charset="0"/>
                        <a:buNone/>
                        <a:tabLst/>
                        <a:defRPr/>
                      </a:pPr>
                      <a:r>
                        <a:rPr lang="lt-LT" sz="1200" b="0" i="1" kern="1200" dirty="0">
                          <a:solidFill>
                            <a:srgbClr val="021113"/>
                          </a:solidFill>
                          <a:latin typeface="+mn-lt"/>
                          <a:ea typeface="+mn-ea"/>
                          <a:cs typeface="+mn-cs"/>
                        </a:rPr>
                        <a:t>tinkamos finansuoti netiesioginės išlaidos (už projekto administravimą, informavimą apie projektą ir kt.) apmokamos taikant 7 proc. nuo tiesioginių finansuoti tinkamų išlaidų sumos. </a:t>
                      </a:r>
                    </a:p>
                  </a:txBody>
                  <a:tcPr anchor="ctr"/>
                </a:tc>
                <a:extLst>
                  <a:ext uri="{0D108BD9-81ED-4DB2-BD59-A6C34878D82A}">
                    <a16:rowId xmlns:a16="http://schemas.microsoft.com/office/drawing/2014/main" val="1426366078"/>
                  </a:ext>
                </a:extLst>
              </a:tr>
            </a:tbl>
          </a:graphicData>
        </a:graphic>
      </p:graphicFrame>
    </p:spTree>
    <p:extLst>
      <p:ext uri="{BB962C8B-B14F-4D97-AF65-F5344CB8AC3E}">
        <p14:creationId xmlns:p14="http://schemas.microsoft.com/office/powerpoint/2010/main" val="2727479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FF3F0E-3E71-4869-8759-5A51B2B924BB}"/>
              </a:ext>
            </a:extLst>
          </p:cNvPr>
          <p:cNvSpPr/>
          <p:nvPr/>
        </p:nvSpPr>
        <p:spPr>
          <a:xfrm>
            <a:off x="0" y="0"/>
            <a:ext cx="12192000" cy="6858000"/>
          </a:xfrm>
          <a:prstGeom prst="rect">
            <a:avLst/>
          </a:prstGeom>
          <a:solidFill>
            <a:schemeClr val="accent4">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tačiakampis 5">
            <a:extLst>
              <a:ext uri="{FF2B5EF4-FFF2-40B4-BE49-F238E27FC236}">
                <a16:creationId xmlns:a16="http://schemas.microsoft.com/office/drawing/2014/main" id="{49883D0A-F0FE-4B78-883B-E539B64766BB}"/>
              </a:ext>
            </a:extLst>
          </p:cNvPr>
          <p:cNvSpPr/>
          <p:nvPr/>
        </p:nvSpPr>
        <p:spPr>
          <a:xfrm>
            <a:off x="6096000" y="0"/>
            <a:ext cx="6096000" cy="6858000"/>
          </a:xfrm>
          <a:prstGeom prst="rect">
            <a:avLst/>
          </a:prstGeom>
          <a:solidFill>
            <a:srgbClr val="EDE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pic>
        <p:nvPicPr>
          <p:cNvPr id="24" name="Grafinis elementas 23">
            <a:extLst>
              <a:ext uri="{FF2B5EF4-FFF2-40B4-BE49-F238E27FC236}">
                <a16:creationId xmlns:a16="http://schemas.microsoft.com/office/drawing/2014/main" id="{244E104F-0ED0-45CD-ADC4-CAC6E638FFE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6187" t="3955" r="26930" b="27900"/>
          <a:stretch/>
        </p:blipFill>
        <p:spPr>
          <a:xfrm>
            <a:off x="6096000" y="-1"/>
            <a:ext cx="6096000" cy="6858001"/>
          </a:xfrm>
          <a:prstGeom prst="rect">
            <a:avLst/>
          </a:prstGeom>
        </p:spPr>
      </p:pic>
      <p:sp>
        <p:nvSpPr>
          <p:cNvPr id="12" name="Rectangle 11">
            <a:extLst>
              <a:ext uri="{FF2B5EF4-FFF2-40B4-BE49-F238E27FC236}">
                <a16:creationId xmlns:a16="http://schemas.microsoft.com/office/drawing/2014/main" id="{0E1248CE-B448-4A34-9972-23085C457847}"/>
              </a:ext>
            </a:extLst>
          </p:cNvPr>
          <p:cNvSpPr/>
          <p:nvPr/>
        </p:nvSpPr>
        <p:spPr>
          <a:xfrm>
            <a:off x="1133475" y="1133475"/>
            <a:ext cx="5781676" cy="4601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DAECDA3D-5A82-4468-BC26-E86E123EC693}"/>
              </a:ext>
            </a:extLst>
          </p:cNvPr>
          <p:cNvGrpSpPr/>
          <p:nvPr/>
        </p:nvGrpSpPr>
        <p:grpSpPr>
          <a:xfrm rot="5400000">
            <a:off x="6225281" y="4947389"/>
            <a:ext cx="1477746" cy="98005"/>
            <a:chOff x="4107180" y="5334000"/>
            <a:chExt cx="6366512" cy="430921"/>
          </a:xfrm>
        </p:grpSpPr>
        <p:sp>
          <p:nvSpPr>
            <p:cNvPr id="26" name="Rectangle 25">
              <a:extLst>
                <a:ext uri="{FF2B5EF4-FFF2-40B4-BE49-F238E27FC236}">
                  <a16:creationId xmlns:a16="http://schemas.microsoft.com/office/drawing/2014/main" id="{64FB656B-5E0C-4F12-BFBA-4210EB754BE0}"/>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CE44BE77-E2DF-4E9A-815F-FA21D8233474}"/>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69816FEF-0DAD-4DA3-9F41-5B2239636E85}"/>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49B2F3A4-ED92-47F8-81DE-05C95A471C42}"/>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oup 36">
            <a:extLst>
              <a:ext uri="{FF2B5EF4-FFF2-40B4-BE49-F238E27FC236}">
                <a16:creationId xmlns:a16="http://schemas.microsoft.com/office/drawing/2014/main" id="{EDB137F9-458C-4C71-8698-CC06A09B30EC}"/>
              </a:ext>
            </a:extLst>
          </p:cNvPr>
          <p:cNvGrpSpPr/>
          <p:nvPr/>
        </p:nvGrpSpPr>
        <p:grpSpPr>
          <a:xfrm>
            <a:off x="1204329" y="1665435"/>
            <a:ext cx="5639967" cy="4006831"/>
            <a:chOff x="1711607" y="2321106"/>
            <a:chExt cx="4727870" cy="1926693"/>
          </a:xfrm>
        </p:grpSpPr>
        <p:sp>
          <p:nvSpPr>
            <p:cNvPr id="19" name="TextBox 18">
              <a:extLst>
                <a:ext uri="{FF2B5EF4-FFF2-40B4-BE49-F238E27FC236}">
                  <a16:creationId xmlns:a16="http://schemas.microsoft.com/office/drawing/2014/main" id="{980D2B6A-F7F1-4FE4-8706-1E7BB012755A}"/>
                </a:ext>
              </a:extLst>
            </p:cNvPr>
            <p:cNvSpPr txBox="1"/>
            <p:nvPr/>
          </p:nvSpPr>
          <p:spPr>
            <a:xfrm>
              <a:off x="1938369" y="2321106"/>
              <a:ext cx="4487706" cy="443985"/>
            </a:xfrm>
            <a:prstGeom prst="rect">
              <a:avLst/>
            </a:prstGeom>
            <a:noFill/>
          </p:spPr>
          <p:txBody>
            <a:bodyPr wrap="square" rtlCol="0" anchor="ctr">
              <a:spAutoFit/>
            </a:bodyPr>
            <a:lstStyle/>
            <a:p>
              <a:r>
                <a:rPr lang="lt-LT" sz="2700" b="1" spc="200" dirty="0">
                  <a:solidFill>
                    <a:schemeClr val="accent3"/>
                  </a:solidFill>
                  <a:ea typeface="Montserrat Black" charset="0"/>
                  <a:cs typeface="Montserrat Black" charset="0"/>
                </a:rPr>
                <a:t>Reikalavimai pareiškėjams ir partneriams</a:t>
              </a:r>
              <a:endParaRPr lang="en-US" sz="2700" b="1" spc="200" dirty="0">
                <a:solidFill>
                  <a:schemeClr val="accent3"/>
                </a:solidFill>
                <a:ea typeface="Montserrat Black" charset="0"/>
                <a:cs typeface="Montserrat Black" charset="0"/>
              </a:endParaRPr>
            </a:p>
          </p:txBody>
        </p:sp>
        <p:sp>
          <p:nvSpPr>
            <p:cNvPr id="30" name="TextBox 29">
              <a:extLst>
                <a:ext uri="{FF2B5EF4-FFF2-40B4-BE49-F238E27FC236}">
                  <a16:creationId xmlns:a16="http://schemas.microsoft.com/office/drawing/2014/main" id="{56E6C06E-E340-48DB-91D5-C76F590E59BA}"/>
                </a:ext>
              </a:extLst>
            </p:cNvPr>
            <p:cNvSpPr txBox="1"/>
            <p:nvPr/>
          </p:nvSpPr>
          <p:spPr>
            <a:xfrm>
              <a:off x="1711607" y="2680285"/>
              <a:ext cx="4727870" cy="1567514"/>
            </a:xfrm>
            <a:prstGeom prst="rect">
              <a:avLst/>
            </a:prstGeom>
            <a:noFill/>
          </p:spPr>
          <p:txBody>
            <a:bodyPr wrap="square" rtlCol="0" anchor="ctr">
              <a:spAutoFit/>
            </a:bodyPr>
            <a:lstStyle/>
            <a:p>
              <a:pPr marL="285750" indent="-285750">
                <a:lnSpc>
                  <a:spcPts val="1900"/>
                </a:lnSpc>
                <a:buFont typeface="Arial" panose="020B0604020202020204" pitchFamily="34" charset="0"/>
                <a:buChar char="•"/>
              </a:pPr>
              <a:r>
                <a:rPr lang="lt-LT" sz="1600" dirty="0">
                  <a:latin typeface="Calibri Light" panose="020F0302020204030204" pitchFamily="34" charset="0"/>
                  <a:cs typeface="Calibri Light" panose="020F0302020204030204" pitchFamily="34" charset="0"/>
                </a:rPr>
                <a:t>Gali dalyvauti viešieji ar privatieji juridiniai asmenys, tarptautinės organizacijos ar jų padaliniai, teisėtai veikiantys Lietuvos Respublikoje.</a:t>
              </a:r>
            </a:p>
            <a:p>
              <a:pPr marL="285750" indent="-285750">
                <a:lnSpc>
                  <a:spcPts val="1900"/>
                </a:lnSpc>
                <a:buFont typeface="Arial" panose="020B0604020202020204" pitchFamily="34" charset="0"/>
                <a:buChar char="•"/>
              </a:pPr>
              <a:endParaRPr lang="lt-LT" sz="1600" dirty="0">
                <a:latin typeface="Calibri Light" panose="020F0302020204030204" pitchFamily="34" charset="0"/>
                <a:cs typeface="Calibri Light" panose="020F0302020204030204" pitchFamily="34" charset="0"/>
              </a:endParaRPr>
            </a:p>
            <a:p>
              <a:pPr marL="285750" indent="-285750">
                <a:lnSpc>
                  <a:spcPts val="1900"/>
                </a:lnSpc>
                <a:buFont typeface="Arial" panose="020B0604020202020204" pitchFamily="34" charset="0"/>
                <a:buChar char="•"/>
              </a:pPr>
              <a:r>
                <a:rPr lang="lt-LT" sz="1600" dirty="0">
                  <a:latin typeface="Calibri Light" panose="020F0302020204030204" pitchFamily="34" charset="0"/>
                  <a:cs typeface="Calibri Light" panose="020F0302020204030204" pitchFamily="34" charset="0"/>
                </a:rPr>
                <a:t>Pareiškėjas veikia ne trumpiau kaip </a:t>
              </a:r>
              <a:r>
                <a:rPr lang="en-US" sz="1600" dirty="0">
                  <a:latin typeface="Calibri Light" panose="020F0302020204030204" pitchFamily="34" charset="0"/>
                  <a:cs typeface="Calibri Light" panose="020F0302020204030204" pitchFamily="34" charset="0"/>
                </a:rPr>
                <a:t>2</a:t>
              </a:r>
              <a:r>
                <a:rPr lang="lt-LT" sz="1600" dirty="0">
                  <a:latin typeface="Calibri Light" panose="020F0302020204030204" pitchFamily="34" charset="0"/>
                  <a:cs typeface="Calibri Light" panose="020F0302020204030204" pitchFamily="34" charset="0"/>
                </a:rPr>
                <a:t> m. + turi bent 2 darbuotojus 10 mėn. iš eilės.</a:t>
              </a:r>
            </a:p>
            <a:p>
              <a:pPr marL="285750" indent="-285750">
                <a:lnSpc>
                  <a:spcPts val="1900"/>
                </a:lnSpc>
                <a:buFont typeface="Arial" panose="020B0604020202020204" pitchFamily="34" charset="0"/>
                <a:buChar char="•"/>
              </a:pPr>
              <a:endParaRPr lang="lt-LT" sz="1600" dirty="0">
                <a:latin typeface="Calibri Light" panose="020F0302020204030204" pitchFamily="34" charset="0"/>
                <a:cs typeface="Calibri Light" panose="020F0302020204030204" pitchFamily="34" charset="0"/>
              </a:endParaRPr>
            </a:p>
            <a:p>
              <a:pPr marL="285750" indent="-285750">
                <a:lnSpc>
                  <a:spcPts val="1900"/>
                </a:lnSpc>
                <a:buFont typeface="Arial" panose="020B0604020202020204" pitchFamily="34" charset="0"/>
                <a:buChar char="•"/>
              </a:pPr>
              <a:r>
                <a:rPr lang="lt-LT" sz="1600" dirty="0">
                  <a:latin typeface="Calibri Light" panose="020F0302020204030204" pitchFamily="34" charset="0"/>
                  <a:cs typeface="Calibri Light" panose="020F0302020204030204" pitchFamily="34" charset="0"/>
                </a:rPr>
                <a:t>Turi būti pateikęs reikalingus dokumentus Juridinių asmenų registrui (finansines, veiklos ataskaitas)</a:t>
              </a:r>
            </a:p>
            <a:p>
              <a:pPr marL="285750" indent="-285750">
                <a:lnSpc>
                  <a:spcPts val="1900"/>
                </a:lnSpc>
                <a:buFont typeface="Arial" panose="020B0604020202020204" pitchFamily="34" charset="0"/>
                <a:buChar char="•"/>
              </a:pPr>
              <a:endParaRPr lang="lt-LT" sz="1600" dirty="0">
                <a:latin typeface="Calibri Light" panose="020F0302020204030204" pitchFamily="34" charset="0"/>
                <a:cs typeface="Calibri Light" panose="020F0302020204030204" pitchFamily="34" charset="0"/>
              </a:endParaRPr>
            </a:p>
            <a:p>
              <a:pPr marL="285750" indent="-285750">
                <a:lnSpc>
                  <a:spcPts val="1900"/>
                </a:lnSpc>
                <a:buFont typeface="Arial" panose="020B0604020202020204" pitchFamily="34" charset="0"/>
                <a:buChar char="•"/>
              </a:pPr>
              <a:r>
                <a:rPr lang="lt-LT" sz="1600" dirty="0">
                  <a:latin typeface="Calibri Light" panose="020F0302020204030204" pitchFamily="34" charset="0"/>
                  <a:cs typeface="Calibri Light" panose="020F0302020204030204" pitchFamily="34" charset="0"/>
                </a:rPr>
                <a:t>Viena organizacija gali būti įtraukta tik į vieną Projekto įgyvendinimo planą (PĮP)</a:t>
              </a:r>
            </a:p>
            <a:p>
              <a:pPr marL="285750" indent="-285750">
                <a:lnSpc>
                  <a:spcPts val="1900"/>
                </a:lnSpc>
                <a:buFont typeface="Arial" panose="020B0604020202020204" pitchFamily="34" charset="0"/>
                <a:buChar char="•"/>
              </a:pPr>
              <a:endParaRPr lang="lt-LT" sz="1600" dirty="0">
                <a:latin typeface="Calibri Light" panose="020F0302020204030204" pitchFamily="34" charset="0"/>
                <a:cs typeface="Calibri Light" panose="020F0302020204030204" pitchFamily="34" charset="0"/>
              </a:endParaRPr>
            </a:p>
          </p:txBody>
        </p:sp>
      </p:grpSp>
    </p:spTree>
    <p:extLst>
      <p:ext uri="{BB962C8B-B14F-4D97-AF65-F5344CB8AC3E}">
        <p14:creationId xmlns:p14="http://schemas.microsoft.com/office/powerpoint/2010/main" val="3144707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8F1B540F-A83F-4460-9F03-CA002D75C350}"/>
              </a:ext>
            </a:extLst>
          </p:cNvPr>
          <p:cNvSpPr txBox="1"/>
          <p:nvPr/>
        </p:nvSpPr>
        <p:spPr>
          <a:xfrm>
            <a:off x="721924" y="907399"/>
            <a:ext cx="10286502" cy="460382"/>
          </a:xfrm>
          <a:prstGeom prst="rect">
            <a:avLst/>
          </a:prstGeom>
          <a:noFill/>
        </p:spPr>
        <p:txBody>
          <a:bodyPr wrap="square" rtlCol="0" anchor="ctr">
            <a:spAutoFit/>
          </a:bodyPr>
          <a:lstStyle/>
          <a:p>
            <a:pPr>
              <a:lnSpc>
                <a:spcPts val="2700"/>
              </a:lnSpc>
            </a:pPr>
            <a:r>
              <a:rPr lang="lt-LT" sz="3200" b="1" spc="200" dirty="0">
                <a:solidFill>
                  <a:schemeClr val="accent3"/>
                </a:solidFill>
                <a:latin typeface="Calibri bold" panose="020F0702030404030204" pitchFamily="34" charset="0"/>
                <a:ea typeface="Montserrat Black" charset="0"/>
                <a:cs typeface="Calibri bold" panose="020F0702030404030204" pitchFamily="34" charset="0"/>
              </a:rPr>
              <a:t>Bendrieji ir specialieji atrankos kriterijai</a:t>
            </a:r>
          </a:p>
        </p:txBody>
      </p:sp>
      <p:sp>
        <p:nvSpPr>
          <p:cNvPr id="9" name="Rectangle 8">
            <a:extLst>
              <a:ext uri="{FF2B5EF4-FFF2-40B4-BE49-F238E27FC236}">
                <a16:creationId xmlns:a16="http://schemas.microsoft.com/office/drawing/2014/main" id="{221D3559-FFBF-4C8A-AF06-A00869894017}"/>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a:extLst>
              <a:ext uri="{FF2B5EF4-FFF2-40B4-BE49-F238E27FC236}">
                <a16:creationId xmlns:a16="http://schemas.microsoft.com/office/drawing/2014/main" id="{86E9A506-F813-AAA8-2223-2BAD394ACA2E}"/>
              </a:ext>
            </a:extLst>
          </p:cNvPr>
          <p:cNvGraphicFramePr>
            <a:graphicFrameLocks noGrp="1"/>
          </p:cNvGraphicFramePr>
          <p:nvPr>
            <p:extLst>
              <p:ext uri="{D42A27DB-BD31-4B8C-83A1-F6EECF244321}">
                <p14:modId xmlns:p14="http://schemas.microsoft.com/office/powerpoint/2010/main" val="4079584132"/>
              </p:ext>
            </p:extLst>
          </p:nvPr>
        </p:nvGraphicFramePr>
        <p:xfrm>
          <a:off x="721924" y="1372400"/>
          <a:ext cx="10695550" cy="5099961"/>
        </p:xfrm>
        <a:graphic>
          <a:graphicData uri="http://schemas.openxmlformats.org/drawingml/2006/table">
            <a:tbl>
              <a:tblPr firstRow="1" bandRow="1">
                <a:tableStyleId>{C083E6E3-FA7D-4D7B-A595-EF9225AFEA82}</a:tableStyleId>
              </a:tblPr>
              <a:tblGrid>
                <a:gridCol w="10695550">
                  <a:extLst>
                    <a:ext uri="{9D8B030D-6E8A-4147-A177-3AD203B41FA5}">
                      <a16:colId xmlns:a16="http://schemas.microsoft.com/office/drawing/2014/main" val="353851626"/>
                    </a:ext>
                  </a:extLst>
                </a:gridCol>
              </a:tblGrid>
              <a:tr h="341400">
                <a:tc>
                  <a:txBody>
                    <a:bodyPr/>
                    <a:lstStyle/>
                    <a:p>
                      <a:pPr marL="0" algn="l" defTabSz="1219031" rtl="0" eaLnBrk="1" latinLnBrk="0" hangingPunct="1">
                        <a:lnSpc>
                          <a:spcPts val="1900"/>
                        </a:lnSpc>
                      </a:pPr>
                      <a:r>
                        <a:rPr lang="lt-LT" sz="1600" b="1" kern="1200" dirty="0">
                          <a:solidFill>
                            <a:schemeClr val="accent1"/>
                          </a:solidFill>
                          <a:latin typeface="+mn-lt"/>
                          <a:ea typeface="+mn-ea"/>
                          <a:cs typeface="+mn-cs"/>
                        </a:rPr>
                        <a:t>Bendrieji atitikties kriterijai (BAK)</a:t>
                      </a:r>
                    </a:p>
                  </a:txBody>
                  <a:tcPr anchor="ctr"/>
                </a:tc>
                <a:extLst>
                  <a:ext uri="{0D108BD9-81ED-4DB2-BD59-A6C34878D82A}">
                    <a16:rowId xmlns:a16="http://schemas.microsoft.com/office/drawing/2014/main" val="3044495520"/>
                  </a:ext>
                </a:extLst>
              </a:tr>
              <a:tr h="852962">
                <a:tc>
                  <a:txBody>
                    <a:bodyPr/>
                    <a:lstStyle/>
                    <a:p>
                      <a:pPr marL="0" marR="0" lvl="0" indent="0" algn="l" defTabSz="1219031" rtl="0" eaLnBrk="1" fontAlgn="auto" latinLnBrk="0" hangingPunct="1">
                        <a:lnSpc>
                          <a:spcPts val="1900"/>
                        </a:lnSpc>
                        <a:spcBef>
                          <a:spcPts val="0"/>
                        </a:spcBef>
                        <a:spcAft>
                          <a:spcPts val="0"/>
                        </a:spcAft>
                        <a:buClrTx/>
                        <a:buSzTx/>
                        <a:buFontTx/>
                        <a:buNone/>
                        <a:tabLst/>
                        <a:defRPr/>
                      </a:pPr>
                      <a:r>
                        <a:rPr lang="lt-LT" sz="1400" b="0" dirty="0">
                          <a:latin typeface="Calibri Light" panose="020F0302020204030204" pitchFamily="34" charset="0"/>
                          <a:cs typeface="Calibri Light" panose="020F0302020204030204" pitchFamily="34" charset="0"/>
                        </a:rPr>
                        <a:t>BAK vertinimas apima Projekto įgyvendinimo plane (PĮP) pasiūlytų veiklų atitiktį kvietimo tikslui, projekto atitiktį stebėsenos rodiklių reikšmėms, pareiškėjo ir partnerių atitiktį skaidrumo ir reputacijos reikalavimams, projekto logikos nuoseklumą, išlaidų pagrįstumą ir kt. reikalavimus </a:t>
                      </a:r>
                      <a:r>
                        <a:rPr lang="lt-LT" sz="1400" b="0" dirty="0">
                          <a:solidFill>
                            <a:schemeClr val="accent1"/>
                          </a:solidFill>
                          <a:latin typeface="Calibri Light" panose="020F0302020204030204" pitchFamily="34" charset="0"/>
                          <a:cs typeface="Calibri Light" panose="020F0302020204030204" pitchFamily="34" charset="0"/>
                        </a:rPr>
                        <a:t>(&gt;&gt; kriterijus rasite PPFSA 4 priede)</a:t>
                      </a:r>
                      <a:endParaRPr lang="lt-LT" sz="1400" b="0" dirty="0">
                        <a:latin typeface="Calibri Light" panose="020F0302020204030204" pitchFamily="34" charset="0"/>
                        <a:cs typeface="Calibri Light" panose="020F0302020204030204" pitchFamily="34" charset="0"/>
                      </a:endParaRPr>
                    </a:p>
                  </a:txBody>
                  <a:tcPr anchor="ctr"/>
                </a:tc>
                <a:extLst>
                  <a:ext uri="{0D108BD9-81ED-4DB2-BD59-A6C34878D82A}">
                    <a16:rowId xmlns:a16="http://schemas.microsoft.com/office/drawing/2014/main" val="989749644"/>
                  </a:ext>
                </a:extLst>
              </a:tr>
              <a:tr h="340975">
                <a:tc>
                  <a:txBody>
                    <a:bodyPr/>
                    <a:lstStyle/>
                    <a:p>
                      <a:pPr marL="0" marR="0" lvl="0" indent="0" algn="l" defTabSz="1219031" rtl="0" eaLnBrk="1" fontAlgn="auto" latinLnBrk="0" hangingPunct="1">
                        <a:lnSpc>
                          <a:spcPts val="1900"/>
                        </a:lnSpc>
                        <a:spcBef>
                          <a:spcPts val="0"/>
                        </a:spcBef>
                        <a:spcAft>
                          <a:spcPts val="0"/>
                        </a:spcAft>
                        <a:buClrTx/>
                        <a:buSzTx/>
                        <a:buFontTx/>
                        <a:buNone/>
                        <a:tabLst/>
                        <a:defRPr/>
                      </a:pPr>
                      <a:r>
                        <a:rPr lang="lt-LT" sz="1600" b="1" kern="1200" dirty="0">
                          <a:solidFill>
                            <a:schemeClr val="accent1"/>
                          </a:solidFill>
                          <a:latin typeface="+mn-lt"/>
                          <a:ea typeface="+mn-ea"/>
                          <a:cs typeface="+mn-cs"/>
                        </a:rPr>
                        <a:t>Specialieji atrankos kriterijai</a:t>
                      </a:r>
                    </a:p>
                  </a:txBody>
                  <a:tcPr anchor="ctr"/>
                </a:tc>
                <a:extLst>
                  <a:ext uri="{0D108BD9-81ED-4DB2-BD59-A6C34878D82A}">
                    <a16:rowId xmlns:a16="http://schemas.microsoft.com/office/drawing/2014/main" val="232345156"/>
                  </a:ext>
                </a:extLst>
              </a:tr>
              <a:tr h="3564624">
                <a:tc>
                  <a:txBody>
                    <a:bodyPr/>
                    <a:lstStyle/>
                    <a:p>
                      <a:pPr>
                        <a:lnSpc>
                          <a:spcPts val="1900"/>
                        </a:lnSpc>
                      </a:pPr>
                      <a:r>
                        <a:rPr lang="en-US" sz="1400" b="0" dirty="0">
                          <a:latin typeface="Calibri Light" panose="020F0302020204030204" pitchFamily="34" charset="0"/>
                          <a:cs typeface="Calibri Light" panose="020F0302020204030204" pitchFamily="34" charset="0"/>
                        </a:rPr>
                        <a:t>1) </a:t>
                      </a:r>
                      <a:r>
                        <a:rPr lang="lt-LT" sz="1400" b="0" dirty="0">
                          <a:latin typeface="Calibri Light" panose="020F0302020204030204" pitchFamily="34" charset="0"/>
                          <a:cs typeface="Calibri Light" panose="020F0302020204030204" pitchFamily="34" charset="0"/>
                        </a:rPr>
                        <a:t>Veiklas vykdysiančios organizacijos turi turėti bent po 2 </a:t>
                      </a:r>
                      <a:r>
                        <a:rPr lang="en-US" sz="1400" b="0" dirty="0">
                          <a:latin typeface="Calibri Light" panose="020F0302020204030204" pitchFamily="34" charset="0"/>
                          <a:cs typeface="Calibri Light" panose="020F0302020204030204" pitchFamily="34" charset="0"/>
                        </a:rPr>
                        <a:t>met</a:t>
                      </a:r>
                      <a:r>
                        <a:rPr lang="lt-LT" sz="1400" b="0" dirty="0">
                          <a:latin typeface="Calibri Light" panose="020F0302020204030204" pitchFamily="34" charset="0"/>
                          <a:cs typeface="Calibri Light" panose="020F0302020204030204" pitchFamily="34" charset="0"/>
                        </a:rPr>
                        <a:t>us patirties šiose srityse nuo 2017 m. sausio 1 d.:</a:t>
                      </a:r>
                    </a:p>
                    <a:p>
                      <a:pPr marL="952415" lvl="1" indent="-342900">
                        <a:lnSpc>
                          <a:spcPts val="1900"/>
                        </a:lnSpc>
                        <a:buFont typeface="+mj-lt"/>
                        <a:buAutoNum type="alphaLcParenR"/>
                      </a:pPr>
                      <a:r>
                        <a:rPr lang="lt-LT" sz="1400" b="0" dirty="0">
                          <a:latin typeface="Calibri Light" panose="020F0302020204030204" pitchFamily="34" charset="0"/>
                          <a:cs typeface="Calibri Light" panose="020F0302020204030204" pitchFamily="34" charset="0"/>
                        </a:rPr>
                        <a:t>Psichosocialinės paramos teikimas (kai ta organizacija planuoja vykdyti PFSA 8.1. pp. numatyto pobūdžio veiklas)</a:t>
                      </a:r>
                    </a:p>
                    <a:p>
                      <a:pPr marL="952415" marR="0" lvl="1" indent="-342900" algn="l" defTabSz="1219031" rtl="0" eaLnBrk="1" fontAlgn="auto" latinLnBrk="0" hangingPunct="1">
                        <a:lnSpc>
                          <a:spcPts val="1900"/>
                        </a:lnSpc>
                        <a:spcBef>
                          <a:spcPts val="0"/>
                        </a:spcBef>
                        <a:spcAft>
                          <a:spcPts val="0"/>
                        </a:spcAft>
                        <a:buClrTx/>
                        <a:buSzTx/>
                        <a:buFont typeface="+mj-lt"/>
                        <a:buAutoNum type="alphaLcParenR"/>
                        <a:tabLst/>
                        <a:defRPr/>
                      </a:pPr>
                      <a:r>
                        <a:rPr lang="lt-LT" sz="1400" b="0" dirty="0">
                          <a:latin typeface="Calibri Light" panose="020F0302020204030204" pitchFamily="34" charset="0"/>
                          <a:cs typeface="Calibri Light" panose="020F0302020204030204" pitchFamily="34" charset="0"/>
                        </a:rPr>
                        <a:t>Sociokultūrinės ir/ar profesinės integracijos paslaugų teikimas tikslinės grupės atstovams (kai planuoja PFSA 8.2. pp. numatyto pobūdžio veiklas)</a:t>
                      </a:r>
                    </a:p>
                    <a:p>
                      <a:pPr marL="952415" marR="0" lvl="1" indent="-342900" algn="l" defTabSz="1219031" rtl="0" eaLnBrk="1" fontAlgn="auto" latinLnBrk="0" hangingPunct="1">
                        <a:lnSpc>
                          <a:spcPts val="1900"/>
                        </a:lnSpc>
                        <a:spcBef>
                          <a:spcPts val="0"/>
                        </a:spcBef>
                        <a:spcAft>
                          <a:spcPts val="0"/>
                        </a:spcAft>
                        <a:buClrTx/>
                        <a:buSzTx/>
                        <a:buFont typeface="+mj-lt"/>
                        <a:buAutoNum type="alphaLcParenR"/>
                        <a:tabLst/>
                        <a:defRPr/>
                      </a:pPr>
                      <a:r>
                        <a:rPr lang="lt-LT" sz="1400" b="0" dirty="0">
                          <a:latin typeface="Calibri Light" panose="020F0302020204030204" pitchFamily="34" charset="0"/>
                          <a:cs typeface="Calibri Light" panose="020F0302020204030204" pitchFamily="34" charset="0"/>
                        </a:rPr>
                        <a:t>Į bendruomenės sutelktumą orientuotų veiklų organizavimas tikslinės grupės atstovams (kai planuoja PFSA 8.3. pp. numatyto pobūdžio veiklas)</a:t>
                      </a:r>
                    </a:p>
                    <a:p>
                      <a:pPr marL="952415" marR="0" lvl="1" indent="-342900" algn="l" defTabSz="1219031" rtl="0" eaLnBrk="1" fontAlgn="auto" latinLnBrk="0" hangingPunct="1">
                        <a:lnSpc>
                          <a:spcPts val="1900"/>
                        </a:lnSpc>
                        <a:spcBef>
                          <a:spcPts val="0"/>
                        </a:spcBef>
                        <a:spcAft>
                          <a:spcPts val="0"/>
                        </a:spcAft>
                        <a:buClrTx/>
                        <a:buSzTx/>
                        <a:buFont typeface="+mj-lt"/>
                        <a:buAutoNum type="alphaLcParenR"/>
                        <a:tabLst/>
                        <a:defRPr/>
                      </a:pPr>
                      <a:r>
                        <a:rPr lang="lt-LT" sz="1400" b="0" dirty="0">
                          <a:latin typeface="Calibri Light" panose="020F0302020204030204" pitchFamily="34" charset="0"/>
                          <a:cs typeface="Calibri Light" panose="020F0302020204030204" pitchFamily="34" charset="0"/>
                        </a:rPr>
                        <a:t>Savanoriškos veiklos organizavimas (kai planuoja PFSA 8.4. pp. numatyto pobūdžio veiklas)</a:t>
                      </a:r>
                    </a:p>
                    <a:p>
                      <a:pPr marL="0" indent="0">
                        <a:lnSpc>
                          <a:spcPts val="1900"/>
                        </a:lnSpc>
                        <a:buFont typeface="Arial" panose="020B0604020202020204" pitchFamily="34" charset="0"/>
                        <a:buNone/>
                      </a:pPr>
                      <a:r>
                        <a:rPr lang="en-US" sz="1400" b="0" dirty="0">
                          <a:latin typeface="Calibri Light" panose="020F0302020204030204" pitchFamily="34" charset="0"/>
                          <a:cs typeface="Calibri Light" panose="020F0302020204030204" pitchFamily="34" charset="0"/>
                        </a:rPr>
                        <a:t>2) </a:t>
                      </a:r>
                      <a:r>
                        <a:rPr lang="lt-LT" sz="1400" b="0" dirty="0">
                          <a:latin typeface="Calibri Light" panose="020F0302020204030204" pitchFamily="34" charset="0"/>
                          <a:cs typeface="Calibri Light" panose="020F0302020204030204" pitchFamily="34" charset="0"/>
                        </a:rPr>
                        <a:t>Į Projekto įgyvendinimo planą (PĮP) įtrauktos veiklos, pagal pobūdį atitinkančios bent 3 iš 4 PFSA 8.1-4 įvardytų veiklų.</a:t>
                      </a:r>
                    </a:p>
                    <a:p>
                      <a:pPr marL="0" indent="0">
                        <a:lnSpc>
                          <a:spcPts val="1900"/>
                        </a:lnSpc>
                        <a:buFont typeface="Arial" panose="020B0604020202020204" pitchFamily="34" charset="0"/>
                        <a:buNone/>
                      </a:pPr>
                      <a:endParaRPr lang="lt-LT" sz="1400" b="0" dirty="0">
                        <a:latin typeface="Calibri Light" panose="020F0302020204030204" pitchFamily="34" charset="0"/>
                        <a:cs typeface="Calibri Light" panose="020F0302020204030204" pitchFamily="34" charset="0"/>
                      </a:endParaRPr>
                    </a:p>
                    <a:p>
                      <a:pPr marL="0" indent="0">
                        <a:lnSpc>
                          <a:spcPts val="1900"/>
                        </a:lnSpc>
                        <a:buFont typeface="Arial" panose="020B0604020202020204" pitchFamily="34" charset="0"/>
                        <a:buNone/>
                      </a:pPr>
                      <a:r>
                        <a:rPr lang="en-US" sz="1400" b="0" dirty="0">
                          <a:latin typeface="Calibri Light" panose="020F0302020204030204" pitchFamily="34" charset="0"/>
                          <a:cs typeface="Calibri Light" panose="020F0302020204030204" pitchFamily="34" charset="0"/>
                        </a:rPr>
                        <a:t>3) </a:t>
                      </a:r>
                      <a:r>
                        <a:rPr lang="lt-LT" sz="1400" b="0" dirty="0">
                          <a:latin typeface="Calibri Light" panose="020F0302020204030204" pitchFamily="34" charset="0"/>
                          <a:cs typeface="Calibri Light" panose="020F0302020204030204" pitchFamily="34" charset="0"/>
                        </a:rPr>
                        <a:t>Pateikta dalyvių pritraukimo strategija, apimanti projekto dalyvių identifikavimą ir pritraukimą (įskaitant priimančios bendruomenės narius, jeigu planuojamos vykdyti bendruomenės sutelktumo veiklos), kalbos barjerų ir kultūrinių skirtumų adresavimą. </a:t>
                      </a:r>
                      <a:r>
                        <a:rPr lang="lt-LT" sz="1400" b="0" i="1" dirty="0">
                          <a:solidFill>
                            <a:schemeClr val="accent1"/>
                          </a:solidFill>
                          <a:latin typeface="Calibri Light" panose="020F0302020204030204" pitchFamily="34" charset="0"/>
                          <a:cs typeface="Calibri Light" panose="020F0302020204030204" pitchFamily="34" charset="0"/>
                        </a:rPr>
                        <a:t>Prioritetiniai balai skiriami už papildomą informaciją (žr. 10 skaidrę) </a:t>
                      </a:r>
                      <a:r>
                        <a:rPr lang="lt-LT" sz="1400" b="0" dirty="0">
                          <a:solidFill>
                            <a:schemeClr val="accent1"/>
                          </a:solidFill>
                          <a:latin typeface="Calibri Light" panose="020F0302020204030204" pitchFamily="34" charset="0"/>
                          <a:cs typeface="Calibri Light" panose="020F0302020204030204" pitchFamily="34" charset="0"/>
                        </a:rPr>
                        <a:t>(&gt;&gt; prie PĮP pridėkite laisvos formos priedą)</a:t>
                      </a:r>
                      <a:endParaRPr lang="en-US" sz="1400" b="0" i="1" dirty="0">
                        <a:solidFill>
                          <a:schemeClr val="accent1"/>
                        </a:solidFill>
                        <a:latin typeface="Calibri Light" panose="020F0302020204030204" pitchFamily="34" charset="0"/>
                        <a:cs typeface="Calibri Light" panose="020F0302020204030204" pitchFamily="34" charset="0"/>
                      </a:endParaRPr>
                    </a:p>
                    <a:p>
                      <a:pPr marL="0" indent="0">
                        <a:lnSpc>
                          <a:spcPts val="1900"/>
                        </a:lnSpc>
                        <a:buFont typeface="Arial" panose="020B0604020202020204" pitchFamily="34" charset="0"/>
                        <a:buNone/>
                      </a:pPr>
                      <a:endParaRPr lang="en-US" sz="1400" b="0" i="1" dirty="0">
                        <a:solidFill>
                          <a:schemeClr val="accent1"/>
                        </a:solidFill>
                        <a:latin typeface="Calibri Light" panose="020F0302020204030204" pitchFamily="34" charset="0"/>
                        <a:cs typeface="Calibri Light" panose="020F0302020204030204" pitchFamily="34" charset="0"/>
                      </a:endParaRPr>
                    </a:p>
                    <a:p>
                      <a:pPr marL="0" indent="0">
                        <a:lnSpc>
                          <a:spcPts val="1900"/>
                        </a:lnSpc>
                        <a:buFont typeface="Arial" panose="020B0604020202020204" pitchFamily="34" charset="0"/>
                        <a:buNone/>
                      </a:pPr>
                      <a:r>
                        <a:rPr lang="en-US" sz="1400" b="0" dirty="0">
                          <a:solidFill>
                            <a:schemeClr val="tx1"/>
                          </a:solidFill>
                          <a:latin typeface="Calibri Light" panose="020F0302020204030204" pitchFamily="34" charset="0"/>
                          <a:cs typeface="Calibri Light" panose="020F0302020204030204" pitchFamily="34" charset="0"/>
                        </a:rPr>
                        <a:t>4) </a:t>
                      </a:r>
                      <a:r>
                        <a:rPr lang="lt-LT" sz="1400" b="0" dirty="0">
                          <a:solidFill>
                            <a:schemeClr val="tx1"/>
                          </a:solidFill>
                          <a:latin typeface="Calibri Light" panose="020F0302020204030204" pitchFamily="34" charset="0"/>
                          <a:cs typeface="Calibri Light" panose="020F0302020204030204" pitchFamily="34" charset="0"/>
                        </a:rPr>
                        <a:t>Pateikta Rizikų analizė </a:t>
                      </a:r>
                      <a:r>
                        <a:rPr lang="lt-LT" sz="1400" b="0" dirty="0">
                          <a:solidFill>
                            <a:schemeClr val="accent1"/>
                          </a:solidFill>
                          <a:latin typeface="Calibri Light" panose="020F0302020204030204" pitchFamily="34" charset="0"/>
                          <a:cs typeface="Calibri Light" panose="020F0302020204030204" pitchFamily="34" charset="0"/>
                        </a:rPr>
                        <a:t>(&gt;&gt; prie PĮP pridėkite užpildytą PPFSA 7 priedą)</a:t>
                      </a:r>
                    </a:p>
                  </a:txBody>
                  <a:tcPr/>
                </a:tc>
                <a:extLst>
                  <a:ext uri="{0D108BD9-81ED-4DB2-BD59-A6C34878D82A}">
                    <a16:rowId xmlns:a16="http://schemas.microsoft.com/office/drawing/2014/main" val="461747830"/>
                  </a:ext>
                </a:extLst>
              </a:tr>
            </a:tbl>
          </a:graphicData>
        </a:graphic>
      </p:graphicFrame>
    </p:spTree>
    <p:extLst>
      <p:ext uri="{BB962C8B-B14F-4D97-AF65-F5344CB8AC3E}">
        <p14:creationId xmlns:p14="http://schemas.microsoft.com/office/powerpoint/2010/main" val="818110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8F1B540F-A83F-4460-9F03-CA002D75C350}"/>
              </a:ext>
            </a:extLst>
          </p:cNvPr>
          <p:cNvSpPr txBox="1"/>
          <p:nvPr/>
        </p:nvSpPr>
        <p:spPr>
          <a:xfrm>
            <a:off x="721924" y="684882"/>
            <a:ext cx="10286502" cy="806631"/>
          </a:xfrm>
          <a:prstGeom prst="rect">
            <a:avLst/>
          </a:prstGeom>
          <a:noFill/>
        </p:spPr>
        <p:txBody>
          <a:bodyPr wrap="square" rtlCol="0" anchor="ctr">
            <a:spAutoFit/>
          </a:bodyPr>
          <a:lstStyle/>
          <a:p>
            <a:pPr>
              <a:lnSpc>
                <a:spcPts val="2700"/>
              </a:lnSpc>
            </a:pPr>
            <a:r>
              <a:rPr lang="lt-LT" sz="3200" b="1" spc="200" dirty="0">
                <a:solidFill>
                  <a:schemeClr val="accent3"/>
                </a:solidFill>
                <a:latin typeface="Calibri bold" panose="020F0702030404030204" pitchFamily="34" charset="0"/>
                <a:ea typeface="Montserrat Black" charset="0"/>
                <a:cs typeface="Calibri bold" panose="020F0702030404030204" pitchFamily="34" charset="0"/>
              </a:rPr>
              <a:t>Specialusis atrankos kriterijus dėl 2 metų patirties: pavyzdinė situacija</a:t>
            </a:r>
          </a:p>
        </p:txBody>
      </p:sp>
      <p:sp>
        <p:nvSpPr>
          <p:cNvPr id="9" name="Rectangle 8">
            <a:extLst>
              <a:ext uri="{FF2B5EF4-FFF2-40B4-BE49-F238E27FC236}">
                <a16:creationId xmlns:a16="http://schemas.microsoft.com/office/drawing/2014/main" id="{221D3559-FFBF-4C8A-AF06-A00869894017}"/>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a:extLst>
              <a:ext uri="{FF2B5EF4-FFF2-40B4-BE49-F238E27FC236}">
                <a16:creationId xmlns:a16="http://schemas.microsoft.com/office/drawing/2014/main" id="{86E9A506-F813-AAA8-2223-2BAD394ACA2E}"/>
              </a:ext>
            </a:extLst>
          </p:cNvPr>
          <p:cNvGraphicFramePr>
            <a:graphicFrameLocks noGrp="1"/>
          </p:cNvGraphicFramePr>
          <p:nvPr>
            <p:extLst>
              <p:ext uri="{D42A27DB-BD31-4B8C-83A1-F6EECF244321}">
                <p14:modId xmlns:p14="http://schemas.microsoft.com/office/powerpoint/2010/main" val="3633228772"/>
              </p:ext>
            </p:extLst>
          </p:nvPr>
        </p:nvGraphicFramePr>
        <p:xfrm>
          <a:off x="721924" y="1473618"/>
          <a:ext cx="10695550" cy="4635500"/>
        </p:xfrm>
        <a:graphic>
          <a:graphicData uri="http://schemas.openxmlformats.org/drawingml/2006/table">
            <a:tbl>
              <a:tblPr firstRow="1" bandRow="1">
                <a:tableStyleId>{C083E6E3-FA7D-4D7B-A595-EF9225AFEA82}</a:tableStyleId>
              </a:tblPr>
              <a:tblGrid>
                <a:gridCol w="10695550">
                  <a:extLst>
                    <a:ext uri="{9D8B030D-6E8A-4147-A177-3AD203B41FA5}">
                      <a16:colId xmlns:a16="http://schemas.microsoft.com/office/drawing/2014/main" val="353851626"/>
                    </a:ext>
                  </a:extLst>
                </a:gridCol>
              </a:tblGrid>
              <a:tr h="468832">
                <a:tc>
                  <a:txBody>
                    <a:bodyPr/>
                    <a:lstStyle/>
                    <a:p>
                      <a:r>
                        <a:rPr lang="lt-LT" sz="1600" dirty="0">
                          <a:latin typeface="Calibri Light" panose="020F0302020204030204" pitchFamily="34" charset="0"/>
                          <a:cs typeface="Calibri Light" panose="020F0302020204030204" pitchFamily="34" charset="0"/>
                        </a:rPr>
                        <a:t>Konsorciumą sudaro trys organizacijos:</a:t>
                      </a:r>
                    </a:p>
                    <a:p>
                      <a:r>
                        <a:rPr lang="lt-LT" sz="1600" b="1" dirty="0">
                          <a:latin typeface="Calibri Light" panose="020F0302020204030204" pitchFamily="34" charset="0"/>
                          <a:cs typeface="Calibri Light" panose="020F0302020204030204" pitchFamily="34" charset="0"/>
                        </a:rPr>
                        <a:t>A organizacija</a:t>
                      </a:r>
                      <a:r>
                        <a:rPr lang="lt-LT" sz="1600" dirty="0">
                          <a:latin typeface="Calibri Light" panose="020F0302020204030204" pitchFamily="34" charset="0"/>
                          <a:cs typeface="Calibri Light" panose="020F0302020204030204" pitchFamily="34" charset="0"/>
                        </a:rPr>
                        <a:t> </a:t>
                      </a:r>
                      <a:r>
                        <a:rPr lang="lt-LT" sz="1600" b="0" dirty="0">
                          <a:latin typeface="Calibri Light" panose="020F0302020204030204" pitchFamily="34" charset="0"/>
                          <a:cs typeface="Calibri Light" panose="020F0302020204030204" pitchFamily="34" charset="0"/>
                        </a:rPr>
                        <a:t>– planuoja teikti psichosocialinę paramą (PFSA 8.1 veikla) ir sociokultūrinės bei profesinės integracijos paslaugas užsienietėms moterims (PFSA 8.2 veikla).</a:t>
                      </a:r>
                    </a:p>
                    <a:p>
                      <a:r>
                        <a:rPr lang="lt-LT" sz="1600" b="1" dirty="0">
                          <a:latin typeface="Calibri Light" panose="020F0302020204030204" pitchFamily="34" charset="0"/>
                          <a:cs typeface="Calibri Light" panose="020F0302020204030204" pitchFamily="34" charset="0"/>
                        </a:rPr>
                        <a:t>B organizacija</a:t>
                      </a:r>
                      <a:r>
                        <a:rPr lang="lt-LT" sz="1600" dirty="0">
                          <a:latin typeface="Calibri Light" panose="020F0302020204030204" pitchFamily="34" charset="0"/>
                          <a:cs typeface="Calibri Light" panose="020F0302020204030204" pitchFamily="34" charset="0"/>
                        </a:rPr>
                        <a:t> </a:t>
                      </a:r>
                      <a:r>
                        <a:rPr lang="lt-LT" sz="1600" b="0" dirty="0">
                          <a:latin typeface="Calibri Light" panose="020F0302020204030204" pitchFamily="34" charset="0"/>
                          <a:cs typeface="Calibri Light" panose="020F0302020204030204" pitchFamily="34" charset="0"/>
                        </a:rPr>
                        <a:t>– planuoja organizuoti bendruomenės sutelktumui skirtas veiklas (PFSA 8.3 veikla) ir prisidės prie sociokultūrinės integracijos paslaugų teikimo (PFSA 8.2 veikla). </a:t>
                      </a:r>
                    </a:p>
                    <a:p>
                      <a:r>
                        <a:rPr lang="lt-LT" sz="1600" b="1" dirty="0">
                          <a:latin typeface="Calibri Light" panose="020F0302020204030204" pitchFamily="34" charset="0"/>
                          <a:cs typeface="Calibri Light" panose="020F0302020204030204" pitchFamily="34" charset="0"/>
                        </a:rPr>
                        <a:t>C organizacija</a:t>
                      </a:r>
                      <a:r>
                        <a:rPr lang="lt-LT" sz="1600" dirty="0">
                          <a:latin typeface="Calibri Light" panose="020F0302020204030204" pitchFamily="34" charset="0"/>
                          <a:cs typeface="Calibri Light" panose="020F0302020204030204" pitchFamily="34" charset="0"/>
                        </a:rPr>
                        <a:t> </a:t>
                      </a:r>
                      <a:r>
                        <a:rPr lang="lt-LT" sz="1600" b="0" dirty="0">
                          <a:latin typeface="Calibri Light" panose="020F0302020204030204" pitchFamily="34" charset="0"/>
                          <a:cs typeface="Calibri Light" panose="020F0302020204030204" pitchFamily="34" charset="0"/>
                        </a:rPr>
                        <a:t>– dalyvauja projekte, bet neteikia jokių tiesioginių paslaugų pagal PFSA 8.1–8.4 veiklas. Ji tik administruos projektą ir koordinuos partnerius. </a:t>
                      </a:r>
                    </a:p>
                  </a:txBody>
                  <a:tcPr anchor="ctr"/>
                </a:tc>
                <a:extLst>
                  <a:ext uri="{0D108BD9-81ED-4DB2-BD59-A6C34878D82A}">
                    <a16:rowId xmlns:a16="http://schemas.microsoft.com/office/drawing/2014/main" val="3044495520"/>
                  </a:ext>
                </a:extLst>
              </a:tr>
              <a:tr h="468832">
                <a:tc>
                  <a:txBody>
                    <a:bodyPr/>
                    <a:lstStyle/>
                    <a:p>
                      <a:pPr marL="0" algn="l" defTabSz="1219031" rtl="0" eaLnBrk="1" latinLnBrk="0" hangingPunct="1">
                        <a:lnSpc>
                          <a:spcPts val="1900"/>
                        </a:lnSpc>
                      </a:pPr>
                      <a:r>
                        <a:rPr lang="lt-LT" sz="1600" b="1" kern="1200" dirty="0">
                          <a:solidFill>
                            <a:schemeClr val="accent1"/>
                          </a:solidFill>
                          <a:latin typeface="Calibri Light" panose="020F0302020204030204" pitchFamily="34" charset="0"/>
                          <a:ea typeface="+mn-ea"/>
                          <a:cs typeface="Calibri Light" panose="020F0302020204030204" pitchFamily="34" charset="0"/>
                        </a:rPr>
                        <a:t>Patirtis: </a:t>
                      </a:r>
                    </a:p>
                    <a:p>
                      <a:pPr marL="0" marR="0" lvl="0" indent="0" algn="l" defTabSz="1219031" rtl="0" eaLnBrk="1" fontAlgn="auto" latinLnBrk="0" hangingPunct="1">
                        <a:lnSpc>
                          <a:spcPts val="1900"/>
                        </a:lnSpc>
                        <a:spcBef>
                          <a:spcPts val="0"/>
                        </a:spcBef>
                        <a:spcAft>
                          <a:spcPts val="0"/>
                        </a:spcAft>
                        <a:buClrTx/>
                        <a:buSzTx/>
                        <a:buFontTx/>
                        <a:buNone/>
                        <a:tabLst/>
                        <a:defRPr/>
                      </a:pPr>
                      <a:r>
                        <a:rPr lang="lt-LT" sz="1600" b="1" kern="1200" dirty="0">
                          <a:solidFill>
                            <a:schemeClr val="accent1"/>
                          </a:solidFill>
                          <a:latin typeface="Calibri Light" panose="020F0302020204030204" pitchFamily="34" charset="0"/>
                          <a:ea typeface="+mn-ea"/>
                          <a:cs typeface="Calibri Light" panose="020F0302020204030204" pitchFamily="34" charset="0"/>
                        </a:rPr>
                        <a:t>A organizacija - </a:t>
                      </a:r>
                      <a:r>
                        <a:rPr lang="lt-LT" sz="1600" dirty="0">
                          <a:latin typeface="Calibri Light" panose="020F0302020204030204" pitchFamily="34" charset="0"/>
                          <a:cs typeface="Calibri Light" panose="020F0302020204030204" pitchFamily="34" charset="0"/>
                        </a:rPr>
                        <a:t>Psichosocialinės paramos teikime dirbo nuo </a:t>
                      </a:r>
                      <a:r>
                        <a:rPr lang="lt-LT" sz="1600" b="0" dirty="0">
                          <a:latin typeface="Calibri Light" panose="020F0302020204030204" pitchFamily="34" charset="0"/>
                          <a:cs typeface="Calibri Light" panose="020F0302020204030204" pitchFamily="34" charset="0"/>
                        </a:rPr>
                        <a:t>2021 m. sausio 1 d. iki 2023 m. gruodžio 31 d. (3 metai).</a:t>
                      </a:r>
                    </a:p>
                    <a:p>
                      <a:pPr marL="0" algn="l" defTabSz="1219031" rtl="0" eaLnBrk="1" latinLnBrk="0" hangingPunct="1">
                        <a:lnSpc>
                          <a:spcPts val="1900"/>
                        </a:lnSpc>
                      </a:pPr>
                      <a:r>
                        <a:rPr lang="lt-LT" sz="1600" b="0" dirty="0">
                          <a:latin typeface="Calibri Light" panose="020F0302020204030204" pitchFamily="34" charset="0"/>
                          <a:cs typeface="Calibri Light" panose="020F0302020204030204" pitchFamily="34" charset="0"/>
                        </a:rPr>
                        <a:t>Sociokultūrinės ir profesinės integracijos paslaugas užsienietėms moterims teikė 2018 m. sausio 1 d. – 2019 m. spalio 31 d. ir vieną mėnesį 2024 m. gegužės 1-31 d. (iš viso: 1 metai ir 11 mėn.).</a:t>
                      </a:r>
                    </a:p>
                    <a:p>
                      <a:pPr marL="0" algn="l" defTabSz="1219031" rtl="0" eaLnBrk="1" latinLnBrk="0" hangingPunct="1">
                        <a:lnSpc>
                          <a:spcPts val="1900"/>
                        </a:lnSpc>
                      </a:pPr>
                      <a:r>
                        <a:rPr lang="lt-LT" sz="1600" b="1" kern="1200" dirty="0">
                          <a:solidFill>
                            <a:schemeClr val="accent1"/>
                          </a:solidFill>
                          <a:latin typeface="Calibri Light" panose="020F0302020204030204" pitchFamily="34" charset="0"/>
                          <a:ea typeface="+mn-ea"/>
                          <a:cs typeface="Calibri Light" panose="020F0302020204030204" pitchFamily="34" charset="0"/>
                        </a:rPr>
                        <a:t>B organizacija </a:t>
                      </a:r>
                      <a:r>
                        <a:rPr lang="lt-LT" sz="1600" b="0" kern="1200" dirty="0">
                          <a:solidFill>
                            <a:schemeClr val="accent1"/>
                          </a:solidFill>
                          <a:latin typeface="Calibri Light" panose="020F0302020204030204" pitchFamily="34" charset="0"/>
                          <a:ea typeface="+mn-ea"/>
                          <a:cs typeface="Calibri Light" panose="020F0302020204030204" pitchFamily="34" charset="0"/>
                        </a:rPr>
                        <a:t>- </a:t>
                      </a:r>
                      <a:r>
                        <a:rPr lang="lt-LT" sz="1600" b="0" dirty="0">
                          <a:latin typeface="Calibri Light" panose="020F0302020204030204" pitchFamily="34" charset="0"/>
                          <a:cs typeface="Calibri Light" panose="020F0302020204030204" pitchFamily="34" charset="0"/>
                        </a:rPr>
                        <a:t>Bendruomenės sutelktumo veiklas vykdė nuo 2017 m. sausio 1 d. iki 2019 m. gruodžio 31 d. (3 metai) ir turi 6 mėnesius patirties teikiant sociokultūrinės integracijos paslaugas užsienietėms moterims. </a:t>
                      </a:r>
                    </a:p>
                    <a:p>
                      <a:pPr marL="0" algn="l" defTabSz="1219031" rtl="0" eaLnBrk="1" latinLnBrk="0" hangingPunct="1">
                        <a:lnSpc>
                          <a:spcPts val="1900"/>
                        </a:lnSpc>
                      </a:pPr>
                      <a:r>
                        <a:rPr lang="lt-LT" sz="1600" b="1" kern="1200" dirty="0">
                          <a:solidFill>
                            <a:schemeClr val="accent1"/>
                          </a:solidFill>
                          <a:latin typeface="Calibri Light" panose="020F0302020204030204" pitchFamily="34" charset="0"/>
                          <a:ea typeface="+mn-ea"/>
                          <a:cs typeface="Calibri Light" panose="020F0302020204030204" pitchFamily="34" charset="0"/>
                        </a:rPr>
                        <a:t>C organizacija </a:t>
                      </a:r>
                      <a:r>
                        <a:rPr lang="lt-LT" sz="1600" kern="1200" dirty="0">
                          <a:solidFill>
                            <a:schemeClr val="tx1"/>
                          </a:solidFill>
                          <a:latin typeface="Calibri Light" panose="020F0302020204030204" pitchFamily="34" charset="0"/>
                          <a:ea typeface="+mn-ea"/>
                          <a:cs typeface="Calibri Light" panose="020F0302020204030204" pitchFamily="34" charset="0"/>
                        </a:rPr>
                        <a:t>niekada nevykdė panašių veiklų. </a:t>
                      </a:r>
                    </a:p>
                  </a:txBody>
                  <a:tcPr anchor="ctr"/>
                </a:tc>
                <a:extLst>
                  <a:ext uri="{0D108BD9-81ED-4DB2-BD59-A6C34878D82A}">
                    <a16:rowId xmlns:a16="http://schemas.microsoft.com/office/drawing/2014/main" val="989749644"/>
                  </a:ext>
                </a:extLst>
              </a:tr>
              <a:tr h="468832">
                <a:tc>
                  <a:txBody>
                    <a:bodyPr/>
                    <a:lstStyle/>
                    <a:p>
                      <a:pPr marL="0" marR="0" lvl="0" indent="0" algn="l" defTabSz="1219031" rtl="0" eaLnBrk="1" fontAlgn="auto" latinLnBrk="0" hangingPunct="1">
                        <a:lnSpc>
                          <a:spcPts val="1900"/>
                        </a:lnSpc>
                        <a:spcBef>
                          <a:spcPts val="0"/>
                        </a:spcBef>
                        <a:spcAft>
                          <a:spcPts val="0"/>
                        </a:spcAft>
                        <a:buClrTx/>
                        <a:buSzTx/>
                        <a:buFontTx/>
                        <a:buNone/>
                        <a:tabLst/>
                        <a:defRPr/>
                      </a:pPr>
                      <a:r>
                        <a:rPr lang="lt-LT" sz="1600" b="1" kern="1200" dirty="0">
                          <a:solidFill>
                            <a:srgbClr val="021113"/>
                          </a:solidFill>
                          <a:latin typeface="Calibri Light" panose="020F0302020204030204" pitchFamily="34" charset="0"/>
                          <a:ea typeface="+mn-ea"/>
                          <a:cs typeface="Calibri Light" panose="020F0302020204030204" pitchFamily="34" charset="0"/>
                        </a:rPr>
                        <a:t>Atitiktis: </a:t>
                      </a:r>
                    </a:p>
                    <a:p>
                      <a:pPr marL="0" marR="0" lvl="0" indent="0" algn="l" defTabSz="1219031" rtl="0" eaLnBrk="1" fontAlgn="auto" latinLnBrk="0" hangingPunct="1">
                        <a:lnSpc>
                          <a:spcPts val="1900"/>
                        </a:lnSpc>
                        <a:spcBef>
                          <a:spcPts val="0"/>
                        </a:spcBef>
                        <a:spcAft>
                          <a:spcPts val="0"/>
                        </a:spcAft>
                        <a:buClrTx/>
                        <a:buSzTx/>
                        <a:buFontTx/>
                        <a:buNone/>
                        <a:tabLst/>
                        <a:defRPr/>
                      </a:pPr>
                      <a:r>
                        <a:rPr lang="lt-LT" sz="1600" b="0" kern="1200" dirty="0">
                          <a:solidFill>
                            <a:srgbClr val="021113"/>
                          </a:solidFill>
                          <a:latin typeface="Calibri Light" panose="020F0302020204030204" pitchFamily="34" charset="0"/>
                          <a:ea typeface="+mn-ea"/>
                          <a:cs typeface="Calibri Light" panose="020F0302020204030204" pitchFamily="34" charset="0"/>
                        </a:rPr>
                        <a:t>Konsorciumas atitinka patirties reikalavimus bendruomenės sutelktumo ir psichosocialinės paramos teikimo srityse, tačiau nei viena organizacija neturi pakankamai patirties (bent 2 metų) teikiant sociokultūrinės ir profesinės integracijos paslaugas pasirinktai tikslinei grupei (užsienietėms moterims). PĮP neatitinka specialiojo atrankos kriterijaus ir toliau nevertinamas. </a:t>
                      </a:r>
                    </a:p>
                  </a:txBody>
                  <a:tcPr anchor="ctr"/>
                </a:tc>
                <a:extLst>
                  <a:ext uri="{0D108BD9-81ED-4DB2-BD59-A6C34878D82A}">
                    <a16:rowId xmlns:a16="http://schemas.microsoft.com/office/drawing/2014/main" val="232345156"/>
                  </a:ext>
                </a:extLst>
              </a:tr>
            </a:tbl>
          </a:graphicData>
        </a:graphic>
      </p:graphicFrame>
    </p:spTree>
    <p:extLst>
      <p:ext uri="{BB962C8B-B14F-4D97-AF65-F5344CB8AC3E}">
        <p14:creationId xmlns:p14="http://schemas.microsoft.com/office/powerpoint/2010/main" val="3859601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8F1B540F-A83F-4460-9F03-CA002D75C350}"/>
              </a:ext>
            </a:extLst>
          </p:cNvPr>
          <p:cNvSpPr txBox="1"/>
          <p:nvPr/>
        </p:nvSpPr>
        <p:spPr>
          <a:xfrm>
            <a:off x="721923" y="907399"/>
            <a:ext cx="9981567" cy="460382"/>
          </a:xfrm>
          <a:prstGeom prst="rect">
            <a:avLst/>
          </a:prstGeom>
          <a:noFill/>
        </p:spPr>
        <p:txBody>
          <a:bodyPr wrap="square" rtlCol="0" anchor="ctr">
            <a:spAutoFit/>
          </a:bodyPr>
          <a:lstStyle/>
          <a:p>
            <a:pPr>
              <a:lnSpc>
                <a:spcPts val="2700"/>
              </a:lnSpc>
            </a:pPr>
            <a:r>
              <a:rPr lang="lt-LT" sz="3200" b="1" spc="200" dirty="0">
                <a:solidFill>
                  <a:schemeClr val="accent3"/>
                </a:solidFill>
                <a:latin typeface="Calibri bold" panose="020F0702030404030204" pitchFamily="34" charset="0"/>
                <a:ea typeface="Montserrat Black" charset="0"/>
                <a:cs typeface="Calibri bold" panose="020F0702030404030204" pitchFamily="34" charset="0"/>
              </a:rPr>
              <a:t>Prioritetiniai atrankos kriterijai (max. 100 balų)</a:t>
            </a:r>
            <a:endParaRPr lang="en-US" sz="3200" b="1" spc="200" dirty="0">
              <a:solidFill>
                <a:schemeClr val="accent3"/>
              </a:solidFill>
              <a:latin typeface="Calibri bold" panose="020F0702030404030204" pitchFamily="34" charset="0"/>
              <a:ea typeface="Montserrat Black" charset="0"/>
              <a:cs typeface="Calibri bold" panose="020F0702030404030204" pitchFamily="34" charset="0"/>
            </a:endParaRPr>
          </a:p>
        </p:txBody>
      </p:sp>
      <p:sp>
        <p:nvSpPr>
          <p:cNvPr id="9" name="Rectangle 8">
            <a:extLst>
              <a:ext uri="{FF2B5EF4-FFF2-40B4-BE49-F238E27FC236}">
                <a16:creationId xmlns:a16="http://schemas.microsoft.com/office/drawing/2014/main" id="{221D3559-FFBF-4C8A-AF06-A00869894017}"/>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a:extLst>
              <a:ext uri="{FF2B5EF4-FFF2-40B4-BE49-F238E27FC236}">
                <a16:creationId xmlns:a16="http://schemas.microsoft.com/office/drawing/2014/main" id="{86E9A506-F813-AAA8-2223-2BAD394ACA2E}"/>
              </a:ext>
            </a:extLst>
          </p:cNvPr>
          <p:cNvGraphicFramePr>
            <a:graphicFrameLocks noGrp="1"/>
          </p:cNvGraphicFramePr>
          <p:nvPr>
            <p:extLst>
              <p:ext uri="{D42A27DB-BD31-4B8C-83A1-F6EECF244321}">
                <p14:modId xmlns:p14="http://schemas.microsoft.com/office/powerpoint/2010/main" val="1753295352"/>
              </p:ext>
            </p:extLst>
          </p:nvPr>
        </p:nvGraphicFramePr>
        <p:xfrm>
          <a:off x="810357" y="1364223"/>
          <a:ext cx="10571286" cy="4575382"/>
        </p:xfrm>
        <a:graphic>
          <a:graphicData uri="http://schemas.openxmlformats.org/drawingml/2006/table">
            <a:tbl>
              <a:tblPr firstRow="1" bandRow="1">
                <a:tableStyleId>{C083E6E3-FA7D-4D7B-A595-EF9225AFEA82}</a:tableStyleId>
              </a:tblPr>
              <a:tblGrid>
                <a:gridCol w="9335507">
                  <a:extLst>
                    <a:ext uri="{9D8B030D-6E8A-4147-A177-3AD203B41FA5}">
                      <a16:colId xmlns:a16="http://schemas.microsoft.com/office/drawing/2014/main" val="353851626"/>
                    </a:ext>
                  </a:extLst>
                </a:gridCol>
                <a:gridCol w="1235779">
                  <a:extLst>
                    <a:ext uri="{9D8B030D-6E8A-4147-A177-3AD203B41FA5}">
                      <a16:colId xmlns:a16="http://schemas.microsoft.com/office/drawing/2014/main" val="712337454"/>
                    </a:ext>
                  </a:extLst>
                </a:gridCol>
              </a:tblGrid>
              <a:tr h="424977">
                <a:tc>
                  <a:txBody>
                    <a:bodyPr/>
                    <a:lstStyle/>
                    <a:p>
                      <a:pPr algn="l"/>
                      <a:r>
                        <a:rPr lang="lt-LT" sz="1600" dirty="0">
                          <a:solidFill>
                            <a:schemeClr val="accent1"/>
                          </a:solidFill>
                        </a:rPr>
                        <a:t>Kriterijus</a:t>
                      </a:r>
                      <a:endParaRPr lang="en-US" sz="1600" dirty="0">
                        <a:solidFill>
                          <a:schemeClr val="accent1"/>
                        </a:solidFill>
                      </a:endParaRPr>
                    </a:p>
                  </a:txBody>
                  <a:tcPr anchor="ctr"/>
                </a:tc>
                <a:tc>
                  <a:txBody>
                    <a:bodyPr/>
                    <a:lstStyle/>
                    <a:p>
                      <a:pPr algn="l"/>
                      <a:r>
                        <a:rPr lang="lt-LT" sz="1600" b="1" dirty="0">
                          <a:solidFill>
                            <a:schemeClr val="accent1"/>
                          </a:solidFill>
                        </a:rPr>
                        <a:t>Svoris balais</a:t>
                      </a:r>
                      <a:endParaRPr lang="en-US" sz="1600" b="1" dirty="0">
                        <a:solidFill>
                          <a:schemeClr val="accent1"/>
                        </a:solidFill>
                      </a:endParaRPr>
                    </a:p>
                  </a:txBody>
                  <a:tcPr anchor="ctr"/>
                </a:tc>
                <a:extLst>
                  <a:ext uri="{0D108BD9-81ED-4DB2-BD59-A6C34878D82A}">
                    <a16:rowId xmlns:a16="http://schemas.microsoft.com/office/drawing/2014/main" val="3051062347"/>
                  </a:ext>
                </a:extLst>
              </a:tr>
              <a:tr h="640136">
                <a:tc>
                  <a:txBody>
                    <a:bodyPr/>
                    <a:lstStyle/>
                    <a:p>
                      <a:r>
                        <a:rPr lang="lt-LT" sz="1600" dirty="0">
                          <a:latin typeface="Calibri Light" panose="020F0302020204030204" pitchFamily="34" charset="0"/>
                          <a:cs typeface="Calibri Light" panose="020F0302020204030204" pitchFamily="34" charset="0"/>
                        </a:rPr>
                        <a:t>1. Pareiškėjas yra įgyvendinęs projektų, kurių vertė – ne mažesnė kaip 127 632,00 Eur </a:t>
                      </a:r>
                      <a:r>
                        <a:rPr lang="en-US" sz="1600" dirty="0">
                          <a:latin typeface="Calibri Light" panose="020F0302020204030204" pitchFamily="34" charset="0"/>
                          <a:cs typeface="Calibri Light" panose="020F0302020204030204" pitchFamily="34" charset="0"/>
                        </a:rPr>
                        <a:t>(10 bal</a:t>
                      </a:r>
                      <a:r>
                        <a:rPr lang="lt-LT" sz="1600" dirty="0">
                          <a:latin typeface="Calibri Light" panose="020F0302020204030204" pitchFamily="34" charset="0"/>
                          <a:cs typeface="Calibri Light" panose="020F0302020204030204" pitchFamily="34" charset="0"/>
                        </a:rPr>
                        <a:t>ų – </a:t>
                      </a:r>
                      <a:r>
                        <a:rPr lang="en-US" sz="1600" dirty="0">
                          <a:latin typeface="Calibri Light" panose="020F0302020204030204" pitchFamily="34" charset="0"/>
                          <a:cs typeface="Calibri Light" panose="020F0302020204030204" pitchFamily="34" charset="0"/>
                        </a:rPr>
                        <a:t>u</a:t>
                      </a:r>
                      <a:r>
                        <a:rPr lang="lt-LT" sz="1600" dirty="0">
                          <a:latin typeface="Calibri Light" panose="020F0302020204030204" pitchFamily="34" charset="0"/>
                          <a:cs typeface="Calibri Light" panose="020F0302020204030204" pitchFamily="34" charset="0"/>
                        </a:rPr>
                        <a:t>ž </a:t>
                      </a:r>
                      <a:r>
                        <a:rPr lang="en-US" sz="1600" dirty="0">
                          <a:latin typeface="Calibri Light" panose="020F0302020204030204" pitchFamily="34" charset="0"/>
                          <a:cs typeface="Calibri Light" panose="020F0302020204030204" pitchFamily="34" charset="0"/>
                        </a:rPr>
                        <a:t>2 p</a:t>
                      </a:r>
                      <a:r>
                        <a:rPr lang="lt-LT" sz="1600" dirty="0">
                          <a:latin typeface="Calibri Light" panose="020F0302020204030204" pitchFamily="34" charset="0"/>
                          <a:cs typeface="Calibri Light" panose="020F0302020204030204" pitchFamily="34" charset="0"/>
                        </a:rPr>
                        <a:t>rojektus, 5 balai – už 1 projektą)</a:t>
                      </a:r>
                      <a:endParaRPr lang="en-US" sz="1600" dirty="0">
                        <a:latin typeface="Calibri Light" panose="020F0302020204030204" pitchFamily="34" charset="0"/>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10</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321892627"/>
                  </a:ext>
                </a:extLst>
              </a:tr>
              <a:tr h="640136">
                <a:tc>
                  <a:txBody>
                    <a:bodyPr/>
                    <a:lstStyle/>
                    <a:p>
                      <a:r>
                        <a:rPr lang="lt-LT" sz="1600" dirty="0">
                          <a:latin typeface="Calibri Light" panose="020F0302020204030204" pitchFamily="34" charset="0"/>
                          <a:cs typeface="Calibri Light" panose="020F0302020204030204" pitchFamily="34" charset="0"/>
                        </a:rPr>
                        <a:t>2. Regioninė projekto veiklų aprėptis: veiklos vyks bent 3 savivaldybėse ir į konsorciumą įtrauktos jose registruotos organizacijos ar jų padaliniai (</a:t>
                      </a:r>
                      <a:r>
                        <a:rPr lang="en-US" sz="1600" strike="noStrike" dirty="0">
                          <a:latin typeface="Calibri Light" panose="020F0302020204030204" pitchFamily="34" charset="0"/>
                          <a:cs typeface="Calibri Light" panose="020F0302020204030204" pitchFamily="34" charset="0"/>
                        </a:rPr>
                        <a:t>10 bal</a:t>
                      </a:r>
                      <a:r>
                        <a:rPr lang="lt-LT" sz="1600" strike="noStrike" dirty="0">
                          <a:latin typeface="Calibri Light" panose="020F0302020204030204" pitchFamily="34" charset="0"/>
                          <a:cs typeface="Calibri Light" panose="020F0302020204030204" pitchFamily="34" charset="0"/>
                        </a:rPr>
                        <a:t>ų</a:t>
                      </a:r>
                      <a:r>
                        <a:rPr lang="lt-LT" sz="1600" dirty="0">
                          <a:latin typeface="Calibri Light" panose="020F0302020204030204" pitchFamily="34" charset="0"/>
                          <a:cs typeface="Calibri Light" panose="020F0302020204030204" pitchFamily="34" charset="0"/>
                        </a:rPr>
                        <a:t>); įtraukta bent 1 ne didžiųjų miestų savivaldybė (5 balai)</a:t>
                      </a:r>
                      <a:endParaRPr lang="en-US" sz="1600" dirty="0">
                        <a:latin typeface="Calibri Light" panose="020F0302020204030204" pitchFamily="34" charset="0"/>
                        <a:cs typeface="Calibri Light" panose="020F0302020204030204" pitchFamily="34" charset="0"/>
                      </a:endParaRPr>
                    </a:p>
                  </a:txBody>
                  <a:tcPr/>
                </a:tc>
                <a:tc>
                  <a:txBody>
                    <a:bodyPr/>
                    <a:lstStyle/>
                    <a:p>
                      <a:r>
                        <a:rPr lang="en-US" sz="1600" strike="noStrike" dirty="0">
                          <a:latin typeface="Calibri Light" panose="020F0302020204030204" pitchFamily="34" charset="0"/>
                          <a:cs typeface="Calibri Light" panose="020F0302020204030204" pitchFamily="34" charset="0"/>
                        </a:rPr>
                        <a:t>15</a:t>
                      </a:r>
                    </a:p>
                  </a:txBody>
                  <a:tcPr/>
                </a:tc>
                <a:extLst>
                  <a:ext uri="{0D108BD9-81ED-4DB2-BD59-A6C34878D82A}">
                    <a16:rowId xmlns:a16="http://schemas.microsoft.com/office/drawing/2014/main" val="461747830"/>
                  </a:ext>
                </a:extLst>
              </a:tr>
              <a:tr h="640136">
                <a:tc>
                  <a:txBody>
                    <a:bodyPr/>
                    <a:lstStyle/>
                    <a:p>
                      <a:r>
                        <a:rPr lang="lt-LT" sz="1600" strike="noStrike" kern="1200" dirty="0">
                          <a:solidFill>
                            <a:schemeClr val="tx1"/>
                          </a:solidFill>
                          <a:latin typeface="Calibri Light" panose="020F0302020204030204" pitchFamily="34" charset="0"/>
                          <a:ea typeface="+mn-ea"/>
                          <a:cs typeface="Calibri Light" panose="020F0302020204030204" pitchFamily="34" charset="0"/>
                        </a:rPr>
                        <a:t>3. Tęstinės veiklos: 15 balų, kai ne mažiau kaip 50</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 dalyvių nuo siektinos reikšmės bus įtraukti į tęstines veiklas; 10 balų – </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3</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0</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 dalyvių; 5 balai – </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2</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0</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 </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dalyvi</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ų</a:t>
                      </a:r>
                      <a:endParaRPr lang="en-US" sz="1600" strike="noStrike" kern="1200" dirty="0">
                        <a:solidFill>
                          <a:schemeClr val="tx1"/>
                        </a:solidFill>
                        <a:latin typeface="Calibri Light" panose="020F0302020204030204" pitchFamily="34" charset="0"/>
                        <a:ea typeface="+mn-ea"/>
                        <a:cs typeface="Calibri Light" panose="020F0302020204030204" pitchFamily="34" charset="0"/>
                      </a:endParaRPr>
                    </a:p>
                  </a:txBody>
                  <a:tcPr/>
                </a:tc>
                <a:tc>
                  <a:txBody>
                    <a:bodyPr/>
                    <a:lstStyle/>
                    <a:p>
                      <a:r>
                        <a:rPr lang="lt-LT" sz="1600" kern="1200" dirty="0">
                          <a:solidFill>
                            <a:schemeClr val="tx1"/>
                          </a:solidFill>
                          <a:latin typeface="Calibri Light" panose="020F0302020204030204" pitchFamily="34" charset="0"/>
                          <a:ea typeface="+mn-ea"/>
                          <a:cs typeface="Calibri Light" panose="020F0302020204030204" pitchFamily="34" charset="0"/>
                        </a:rPr>
                        <a:t>15</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extLst>
                  <a:ext uri="{0D108BD9-81ED-4DB2-BD59-A6C34878D82A}">
                    <a16:rowId xmlns:a16="http://schemas.microsoft.com/office/drawing/2014/main" val="4115915752"/>
                  </a:ext>
                </a:extLst>
              </a:tr>
              <a:tr h="640136">
                <a:tc>
                  <a:txBody>
                    <a:bodyPr/>
                    <a:lstStyle/>
                    <a:p>
                      <a:r>
                        <a:rPr lang="en-US" sz="1600" dirty="0">
                          <a:latin typeface="Calibri Light" panose="020F0302020204030204" pitchFamily="34" charset="0"/>
                          <a:cs typeface="Calibri Light" panose="020F0302020204030204" pitchFamily="34" charset="0"/>
                        </a:rPr>
                        <a:t>4</a:t>
                      </a:r>
                      <a:r>
                        <a:rPr lang="lt-LT" sz="1600" dirty="0">
                          <a:latin typeface="Calibri Light" panose="020F0302020204030204" pitchFamily="34" charset="0"/>
                          <a:cs typeface="Calibri Light" panose="020F0302020204030204" pitchFamily="34" charset="0"/>
                        </a:rPr>
                        <a:t>.1</a:t>
                      </a:r>
                      <a:r>
                        <a:rPr lang="en-US" sz="1600" dirty="0">
                          <a:latin typeface="Calibri Light" panose="020F0302020204030204" pitchFamily="34" charset="0"/>
                          <a:cs typeface="Calibri Light" panose="020F0302020204030204" pitchFamily="34" charset="0"/>
                        </a:rPr>
                        <a:t>. Dalyvi</a:t>
                      </a:r>
                      <a:r>
                        <a:rPr lang="lt-LT" sz="1600" dirty="0">
                          <a:latin typeface="Calibri Light" panose="020F0302020204030204" pitchFamily="34" charset="0"/>
                          <a:cs typeface="Calibri Light" panose="020F0302020204030204" pitchFamily="34" charset="0"/>
                        </a:rPr>
                        <a:t>ų pritraukimo strategijoje numatytas dalyvių, kurie yra pažeidžiami arba </a:t>
                      </a:r>
                      <a:r>
                        <a:rPr lang="en-US" sz="1600" dirty="0">
                          <a:latin typeface="Calibri Light" panose="020F0302020204030204" pitchFamily="34" charset="0"/>
                          <a:cs typeface="Calibri Light" panose="020F0302020204030204" pitchFamily="34" charset="0"/>
                        </a:rPr>
                        <a:t>kuri</a:t>
                      </a:r>
                      <a:r>
                        <a:rPr lang="lt-LT" sz="1600" dirty="0">
                          <a:latin typeface="Calibri Light" panose="020F0302020204030204" pitchFamily="34" charset="0"/>
                          <a:cs typeface="Calibri Light" panose="020F0302020204030204" pitchFamily="34" charset="0"/>
                        </a:rPr>
                        <a:t>ų šeimos susiduria su socialine rizika, pritraukimas </a:t>
                      </a:r>
                      <a:endParaRPr lang="en-US" sz="1600" dirty="0">
                        <a:latin typeface="Calibri Light" panose="020F0302020204030204" pitchFamily="34" charset="0"/>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10</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391502326"/>
                  </a:ext>
                </a:extLst>
              </a:tr>
              <a:tr h="370605">
                <a:tc>
                  <a:txBody>
                    <a:bodyPr/>
                    <a:lstStyle/>
                    <a:p>
                      <a:r>
                        <a:rPr lang="lt-LT" sz="1600" dirty="0">
                          <a:latin typeface="Calibri Light" panose="020F0302020204030204" pitchFamily="34" charset="0"/>
                          <a:cs typeface="Calibri Light" panose="020F0302020204030204" pitchFamily="34" charset="0"/>
                        </a:rPr>
                        <a:t>4.2. Dalyvių pritraukimo strategijoje numatyta, kokiais būdais planuojama tęstinėse veiklose užtikrinti dalyvių pastovumą ir lankomumą (bent 2 motyvavimo priemonės)</a:t>
                      </a:r>
                      <a:endParaRPr lang="en-US" sz="1600" dirty="0">
                        <a:latin typeface="Calibri Light" panose="020F0302020204030204" pitchFamily="34" charset="0"/>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10</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723859305"/>
                  </a:ext>
                </a:extLst>
              </a:tr>
              <a:tr h="640136">
                <a:tc>
                  <a:txBody>
                    <a:bodyPr/>
                    <a:lstStyle/>
                    <a:p>
                      <a:r>
                        <a:rPr lang="lt-LT" sz="1600" kern="1200" dirty="0">
                          <a:solidFill>
                            <a:schemeClr val="tx1"/>
                          </a:solidFill>
                          <a:latin typeface="Calibri Light" panose="020F0302020204030204" pitchFamily="34" charset="0"/>
                          <a:ea typeface="+mn-ea"/>
                          <a:cs typeface="Calibri Light" panose="020F0302020204030204" pitchFamily="34" charset="0"/>
                        </a:rPr>
                        <a:t>6. Į projekto konsorciumą įtrauktos biudžetinės įstaigos, veikiančios švietimo, sveikatos apsaugos, socialinės apsaugos arba kultūros ir laisvalaikio srityse (jei 2 nariai – 15 balų, jei 1 narys – 10 balų)</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15</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08792962"/>
                  </a:ext>
                </a:extLst>
              </a:tr>
              <a:tr h="370605">
                <a:tc>
                  <a:txBody>
                    <a:bodyPr/>
                    <a:lstStyle/>
                    <a:p>
                      <a:pPr marL="0" marR="0" lvl="0" indent="0" algn="l" defTabSz="1219031" rtl="0" eaLnBrk="1" fontAlgn="auto" latinLnBrk="0" hangingPunct="1">
                        <a:lnSpc>
                          <a:spcPct val="100000"/>
                        </a:lnSpc>
                        <a:spcBef>
                          <a:spcPts val="0"/>
                        </a:spcBef>
                        <a:spcAft>
                          <a:spcPts val="0"/>
                        </a:spcAft>
                        <a:buClrTx/>
                        <a:buSzTx/>
                        <a:buFontTx/>
                        <a:buNone/>
                        <a:tabLst/>
                        <a:defRPr/>
                      </a:pPr>
                      <a:r>
                        <a:rPr lang="lt-LT" sz="1600" kern="1200" dirty="0">
                          <a:solidFill>
                            <a:schemeClr val="tx1"/>
                          </a:solidFill>
                          <a:latin typeface="Calibri Light" panose="020F0302020204030204" pitchFamily="34" charset="0"/>
                          <a:ea typeface="+mn-ea"/>
                          <a:cs typeface="Calibri Light" panose="020F0302020204030204" pitchFamily="34" charset="0"/>
                        </a:rPr>
                        <a:t>8. Konsorciumo narių patirtis aktualiose srityse</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tc>
                  <a:txBody>
                    <a:bodyPr/>
                    <a:lstStyle/>
                    <a:p>
                      <a:pPr marL="0" algn="l" defTabSz="1219031" rtl="0" eaLnBrk="1" latinLnBrk="0" hangingPunct="1"/>
                      <a:r>
                        <a:rPr lang="lt-LT" sz="1600" kern="1200" dirty="0">
                          <a:solidFill>
                            <a:schemeClr val="tx1"/>
                          </a:solidFill>
                          <a:latin typeface="Calibri Light" panose="020F0302020204030204" pitchFamily="34" charset="0"/>
                          <a:ea typeface="+mn-ea"/>
                          <a:cs typeface="Calibri Light" panose="020F0302020204030204" pitchFamily="34" charset="0"/>
                        </a:rPr>
                        <a:t>25</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extLst>
                  <a:ext uri="{0D108BD9-81ED-4DB2-BD59-A6C34878D82A}">
                    <a16:rowId xmlns:a16="http://schemas.microsoft.com/office/drawing/2014/main" val="966702119"/>
                  </a:ext>
                </a:extLst>
              </a:tr>
            </a:tbl>
          </a:graphicData>
        </a:graphic>
      </p:graphicFrame>
    </p:spTree>
    <p:extLst>
      <p:ext uri="{BB962C8B-B14F-4D97-AF65-F5344CB8AC3E}">
        <p14:creationId xmlns:p14="http://schemas.microsoft.com/office/powerpoint/2010/main" val="3050939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8F1B540F-A83F-4460-9F03-CA002D75C350}"/>
              </a:ext>
            </a:extLst>
          </p:cNvPr>
          <p:cNvSpPr txBox="1"/>
          <p:nvPr/>
        </p:nvSpPr>
        <p:spPr>
          <a:xfrm>
            <a:off x="721923" y="907399"/>
            <a:ext cx="9981567" cy="460382"/>
          </a:xfrm>
          <a:prstGeom prst="rect">
            <a:avLst/>
          </a:prstGeom>
          <a:noFill/>
        </p:spPr>
        <p:txBody>
          <a:bodyPr wrap="square" rtlCol="0" anchor="ctr">
            <a:spAutoFit/>
          </a:bodyPr>
          <a:lstStyle/>
          <a:p>
            <a:pPr>
              <a:lnSpc>
                <a:spcPts val="2700"/>
              </a:lnSpc>
            </a:pPr>
            <a:r>
              <a:rPr lang="lt-LT" sz="3200" b="1" spc="200" dirty="0">
                <a:solidFill>
                  <a:schemeClr val="accent3"/>
                </a:solidFill>
                <a:latin typeface="Calibri bold" panose="020F0702030404030204" pitchFamily="34" charset="0"/>
                <a:ea typeface="Montserrat Black" charset="0"/>
                <a:cs typeface="Calibri bold" panose="020F0702030404030204" pitchFamily="34" charset="0"/>
              </a:rPr>
              <a:t>Prioritetiniai atrankos kriterijai (max. 100 balų)</a:t>
            </a:r>
            <a:endParaRPr lang="en-US" sz="3200" b="1" spc="200" dirty="0">
              <a:solidFill>
                <a:schemeClr val="accent3"/>
              </a:solidFill>
              <a:latin typeface="Calibri bold" panose="020F0702030404030204" pitchFamily="34" charset="0"/>
              <a:ea typeface="Montserrat Black" charset="0"/>
              <a:cs typeface="Calibri bold" panose="020F0702030404030204" pitchFamily="34" charset="0"/>
            </a:endParaRPr>
          </a:p>
        </p:txBody>
      </p:sp>
      <p:sp>
        <p:nvSpPr>
          <p:cNvPr id="9" name="Rectangle 8">
            <a:extLst>
              <a:ext uri="{FF2B5EF4-FFF2-40B4-BE49-F238E27FC236}">
                <a16:creationId xmlns:a16="http://schemas.microsoft.com/office/drawing/2014/main" id="{221D3559-FFBF-4C8A-AF06-A00869894017}"/>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Table 5">
            <a:extLst>
              <a:ext uri="{FF2B5EF4-FFF2-40B4-BE49-F238E27FC236}">
                <a16:creationId xmlns:a16="http://schemas.microsoft.com/office/drawing/2014/main" id="{8CC3D557-67FE-70AC-0434-72F19A169878}"/>
              </a:ext>
            </a:extLst>
          </p:cNvPr>
          <p:cNvGraphicFramePr>
            <a:graphicFrameLocks noGrp="1"/>
          </p:cNvGraphicFramePr>
          <p:nvPr>
            <p:extLst>
              <p:ext uri="{D42A27DB-BD31-4B8C-83A1-F6EECF244321}">
                <p14:modId xmlns:p14="http://schemas.microsoft.com/office/powerpoint/2010/main" val="369982226"/>
              </p:ext>
            </p:extLst>
          </p:nvPr>
        </p:nvGraphicFramePr>
        <p:xfrm>
          <a:off x="810357" y="1364223"/>
          <a:ext cx="10571286" cy="4575382"/>
        </p:xfrm>
        <a:graphic>
          <a:graphicData uri="http://schemas.openxmlformats.org/drawingml/2006/table">
            <a:tbl>
              <a:tblPr firstRow="1" bandRow="1">
                <a:tableStyleId>{C083E6E3-FA7D-4D7B-A595-EF9225AFEA82}</a:tableStyleId>
              </a:tblPr>
              <a:tblGrid>
                <a:gridCol w="9335507">
                  <a:extLst>
                    <a:ext uri="{9D8B030D-6E8A-4147-A177-3AD203B41FA5}">
                      <a16:colId xmlns:a16="http://schemas.microsoft.com/office/drawing/2014/main" val="353851626"/>
                    </a:ext>
                  </a:extLst>
                </a:gridCol>
                <a:gridCol w="1235779">
                  <a:extLst>
                    <a:ext uri="{9D8B030D-6E8A-4147-A177-3AD203B41FA5}">
                      <a16:colId xmlns:a16="http://schemas.microsoft.com/office/drawing/2014/main" val="712337454"/>
                    </a:ext>
                  </a:extLst>
                </a:gridCol>
              </a:tblGrid>
              <a:tr h="424977">
                <a:tc>
                  <a:txBody>
                    <a:bodyPr/>
                    <a:lstStyle/>
                    <a:p>
                      <a:pPr algn="l"/>
                      <a:r>
                        <a:rPr lang="lt-LT" sz="1600" dirty="0">
                          <a:solidFill>
                            <a:schemeClr val="accent1"/>
                          </a:solidFill>
                        </a:rPr>
                        <a:t>Kriterijus</a:t>
                      </a:r>
                      <a:endParaRPr lang="en-US" sz="1600" dirty="0">
                        <a:solidFill>
                          <a:schemeClr val="accent1"/>
                        </a:solidFill>
                      </a:endParaRPr>
                    </a:p>
                  </a:txBody>
                  <a:tcPr anchor="ctr"/>
                </a:tc>
                <a:tc>
                  <a:txBody>
                    <a:bodyPr/>
                    <a:lstStyle/>
                    <a:p>
                      <a:pPr algn="l"/>
                      <a:r>
                        <a:rPr lang="lt-LT" sz="1600" b="1" dirty="0">
                          <a:solidFill>
                            <a:schemeClr val="accent1"/>
                          </a:solidFill>
                        </a:rPr>
                        <a:t>Svoris balais</a:t>
                      </a:r>
                      <a:endParaRPr lang="en-US" sz="1600" b="1" dirty="0">
                        <a:solidFill>
                          <a:schemeClr val="accent1"/>
                        </a:solidFill>
                      </a:endParaRPr>
                    </a:p>
                  </a:txBody>
                  <a:tcPr anchor="ctr"/>
                </a:tc>
                <a:extLst>
                  <a:ext uri="{0D108BD9-81ED-4DB2-BD59-A6C34878D82A}">
                    <a16:rowId xmlns:a16="http://schemas.microsoft.com/office/drawing/2014/main" val="3051062347"/>
                  </a:ext>
                </a:extLst>
              </a:tr>
              <a:tr h="640136">
                <a:tc>
                  <a:txBody>
                    <a:bodyPr/>
                    <a:lstStyle/>
                    <a:p>
                      <a:r>
                        <a:rPr lang="lt-LT" sz="1600" dirty="0">
                          <a:latin typeface="Calibri Light" panose="020F0302020204030204" pitchFamily="34" charset="0"/>
                          <a:cs typeface="Calibri Light" panose="020F0302020204030204" pitchFamily="34" charset="0"/>
                        </a:rPr>
                        <a:t>1. Pareiškėjas yra įgyvendinęs projektų, kurių vertė – ne mažesnė kaip 127 632,00 Eur </a:t>
                      </a:r>
                      <a:r>
                        <a:rPr lang="en-US" sz="1600" dirty="0">
                          <a:latin typeface="Calibri Light" panose="020F0302020204030204" pitchFamily="34" charset="0"/>
                          <a:cs typeface="Calibri Light" panose="020F0302020204030204" pitchFamily="34" charset="0"/>
                        </a:rPr>
                        <a:t>(10 bal</a:t>
                      </a:r>
                      <a:r>
                        <a:rPr lang="lt-LT" sz="1600" dirty="0">
                          <a:latin typeface="Calibri Light" panose="020F0302020204030204" pitchFamily="34" charset="0"/>
                          <a:cs typeface="Calibri Light" panose="020F0302020204030204" pitchFamily="34" charset="0"/>
                        </a:rPr>
                        <a:t>ų – </a:t>
                      </a:r>
                      <a:r>
                        <a:rPr lang="en-US" sz="1600" dirty="0">
                          <a:latin typeface="Calibri Light" panose="020F0302020204030204" pitchFamily="34" charset="0"/>
                          <a:cs typeface="Calibri Light" panose="020F0302020204030204" pitchFamily="34" charset="0"/>
                        </a:rPr>
                        <a:t>u</a:t>
                      </a:r>
                      <a:r>
                        <a:rPr lang="lt-LT" sz="1600" dirty="0">
                          <a:latin typeface="Calibri Light" panose="020F0302020204030204" pitchFamily="34" charset="0"/>
                          <a:cs typeface="Calibri Light" panose="020F0302020204030204" pitchFamily="34" charset="0"/>
                        </a:rPr>
                        <a:t>ž </a:t>
                      </a:r>
                      <a:r>
                        <a:rPr lang="en-US" sz="1600" dirty="0">
                          <a:latin typeface="Calibri Light" panose="020F0302020204030204" pitchFamily="34" charset="0"/>
                          <a:cs typeface="Calibri Light" panose="020F0302020204030204" pitchFamily="34" charset="0"/>
                        </a:rPr>
                        <a:t>2 p</a:t>
                      </a:r>
                      <a:r>
                        <a:rPr lang="lt-LT" sz="1600" dirty="0">
                          <a:latin typeface="Calibri Light" panose="020F0302020204030204" pitchFamily="34" charset="0"/>
                          <a:cs typeface="Calibri Light" panose="020F0302020204030204" pitchFamily="34" charset="0"/>
                        </a:rPr>
                        <a:t>rojektus, 5 balai – už 1 projektą)</a:t>
                      </a:r>
                      <a:endParaRPr lang="en-US" sz="1600" dirty="0">
                        <a:latin typeface="Calibri Light" panose="020F0302020204030204" pitchFamily="34" charset="0"/>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10</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321892627"/>
                  </a:ext>
                </a:extLst>
              </a:tr>
              <a:tr h="640136">
                <a:tc>
                  <a:txBody>
                    <a:bodyPr/>
                    <a:lstStyle/>
                    <a:p>
                      <a:r>
                        <a:rPr lang="lt-LT" sz="1600" dirty="0">
                          <a:latin typeface="Calibri Light" panose="020F0302020204030204" pitchFamily="34" charset="0"/>
                          <a:cs typeface="Calibri Light" panose="020F0302020204030204" pitchFamily="34" charset="0"/>
                        </a:rPr>
                        <a:t>2. Regioninė projekto veiklų aprėptis: veiklos vyks bent 3 savivaldybėse ir į konsorciumą įtrauktos jose registruotos organizacijos ar jų padaliniai (</a:t>
                      </a:r>
                      <a:r>
                        <a:rPr lang="en-US" sz="1600" strike="noStrike" dirty="0">
                          <a:latin typeface="Calibri Light" panose="020F0302020204030204" pitchFamily="34" charset="0"/>
                          <a:cs typeface="Calibri Light" panose="020F0302020204030204" pitchFamily="34" charset="0"/>
                        </a:rPr>
                        <a:t>10 bal</a:t>
                      </a:r>
                      <a:r>
                        <a:rPr lang="lt-LT" sz="1600" strike="noStrike" dirty="0">
                          <a:latin typeface="Calibri Light" panose="020F0302020204030204" pitchFamily="34" charset="0"/>
                          <a:cs typeface="Calibri Light" panose="020F0302020204030204" pitchFamily="34" charset="0"/>
                        </a:rPr>
                        <a:t>ų</a:t>
                      </a:r>
                      <a:r>
                        <a:rPr lang="lt-LT" sz="1600" dirty="0">
                          <a:latin typeface="Calibri Light" panose="020F0302020204030204" pitchFamily="34" charset="0"/>
                          <a:cs typeface="Calibri Light" panose="020F0302020204030204" pitchFamily="34" charset="0"/>
                        </a:rPr>
                        <a:t>); įtraukta bent 1 ne didžiųjų miestų savivaldybė (5 balai)</a:t>
                      </a:r>
                      <a:endParaRPr lang="en-US" sz="1600" dirty="0">
                        <a:latin typeface="Calibri Light" panose="020F0302020204030204" pitchFamily="34" charset="0"/>
                        <a:cs typeface="Calibri Light" panose="020F0302020204030204" pitchFamily="34" charset="0"/>
                      </a:endParaRPr>
                    </a:p>
                  </a:txBody>
                  <a:tcPr/>
                </a:tc>
                <a:tc>
                  <a:txBody>
                    <a:bodyPr/>
                    <a:lstStyle/>
                    <a:p>
                      <a:r>
                        <a:rPr lang="en-US" sz="1600" strike="noStrike" dirty="0">
                          <a:latin typeface="Calibri Light" panose="020F0302020204030204" pitchFamily="34" charset="0"/>
                          <a:cs typeface="Calibri Light" panose="020F0302020204030204" pitchFamily="34" charset="0"/>
                        </a:rPr>
                        <a:t>15</a:t>
                      </a:r>
                    </a:p>
                  </a:txBody>
                  <a:tcPr/>
                </a:tc>
                <a:extLst>
                  <a:ext uri="{0D108BD9-81ED-4DB2-BD59-A6C34878D82A}">
                    <a16:rowId xmlns:a16="http://schemas.microsoft.com/office/drawing/2014/main" val="461747830"/>
                  </a:ext>
                </a:extLst>
              </a:tr>
              <a:tr h="640136">
                <a:tc>
                  <a:txBody>
                    <a:bodyPr/>
                    <a:lstStyle/>
                    <a:p>
                      <a:r>
                        <a:rPr lang="lt-LT" sz="1600" strike="noStrike" kern="1200" dirty="0">
                          <a:solidFill>
                            <a:schemeClr val="tx1"/>
                          </a:solidFill>
                          <a:latin typeface="Calibri Light" panose="020F0302020204030204" pitchFamily="34" charset="0"/>
                          <a:ea typeface="+mn-ea"/>
                          <a:cs typeface="Calibri Light" panose="020F0302020204030204" pitchFamily="34" charset="0"/>
                        </a:rPr>
                        <a:t>3. Tęstinės veiklos: 15 balų, kai ne mažiau kaip 50</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 dalyvių nuo siektinos reikšmės bus įtraukti į tęstines veiklas; 10 balų – </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3</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0</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 dalyvių; 5 balai – </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2</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0</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 </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dalyvi</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ų</a:t>
                      </a:r>
                      <a:endParaRPr lang="en-US" sz="1600" strike="noStrike" kern="1200" dirty="0">
                        <a:solidFill>
                          <a:schemeClr val="tx1"/>
                        </a:solidFill>
                        <a:latin typeface="Calibri Light" panose="020F0302020204030204" pitchFamily="34" charset="0"/>
                        <a:ea typeface="+mn-ea"/>
                        <a:cs typeface="Calibri Light" panose="020F0302020204030204" pitchFamily="34" charset="0"/>
                      </a:endParaRPr>
                    </a:p>
                  </a:txBody>
                  <a:tcPr/>
                </a:tc>
                <a:tc>
                  <a:txBody>
                    <a:bodyPr/>
                    <a:lstStyle/>
                    <a:p>
                      <a:r>
                        <a:rPr lang="lt-LT" sz="1600" kern="1200" dirty="0">
                          <a:solidFill>
                            <a:schemeClr val="tx1"/>
                          </a:solidFill>
                          <a:latin typeface="Calibri Light" panose="020F0302020204030204" pitchFamily="34" charset="0"/>
                          <a:ea typeface="+mn-ea"/>
                          <a:cs typeface="Calibri Light" panose="020F0302020204030204" pitchFamily="34" charset="0"/>
                        </a:rPr>
                        <a:t>15</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extLst>
                  <a:ext uri="{0D108BD9-81ED-4DB2-BD59-A6C34878D82A}">
                    <a16:rowId xmlns:a16="http://schemas.microsoft.com/office/drawing/2014/main" val="4115915752"/>
                  </a:ext>
                </a:extLst>
              </a:tr>
              <a:tr h="640136">
                <a:tc>
                  <a:txBody>
                    <a:bodyPr/>
                    <a:lstStyle/>
                    <a:p>
                      <a:r>
                        <a:rPr lang="en-US" sz="1600" dirty="0">
                          <a:latin typeface="Calibri Light" panose="020F0302020204030204" pitchFamily="34" charset="0"/>
                          <a:cs typeface="Calibri Light" panose="020F0302020204030204" pitchFamily="34" charset="0"/>
                        </a:rPr>
                        <a:t>4</a:t>
                      </a:r>
                      <a:r>
                        <a:rPr lang="lt-LT" sz="1600" dirty="0">
                          <a:latin typeface="Calibri Light" panose="020F0302020204030204" pitchFamily="34" charset="0"/>
                          <a:cs typeface="Calibri Light" panose="020F0302020204030204" pitchFamily="34" charset="0"/>
                        </a:rPr>
                        <a:t>.1</a:t>
                      </a:r>
                      <a:r>
                        <a:rPr lang="en-US" sz="1600" dirty="0">
                          <a:latin typeface="Calibri Light" panose="020F0302020204030204" pitchFamily="34" charset="0"/>
                          <a:cs typeface="Calibri Light" panose="020F0302020204030204" pitchFamily="34" charset="0"/>
                        </a:rPr>
                        <a:t>. Dalyvi</a:t>
                      </a:r>
                      <a:r>
                        <a:rPr lang="lt-LT" sz="1600" dirty="0">
                          <a:latin typeface="Calibri Light" panose="020F0302020204030204" pitchFamily="34" charset="0"/>
                          <a:cs typeface="Calibri Light" panose="020F0302020204030204" pitchFamily="34" charset="0"/>
                        </a:rPr>
                        <a:t>ų pritraukimo strategijoje numatytas dalyvių, kurie yra pažeidžiami arba </a:t>
                      </a:r>
                      <a:r>
                        <a:rPr lang="en-US" sz="1600" dirty="0">
                          <a:latin typeface="Calibri Light" panose="020F0302020204030204" pitchFamily="34" charset="0"/>
                          <a:cs typeface="Calibri Light" panose="020F0302020204030204" pitchFamily="34" charset="0"/>
                        </a:rPr>
                        <a:t>kuri</a:t>
                      </a:r>
                      <a:r>
                        <a:rPr lang="lt-LT" sz="1600" dirty="0">
                          <a:latin typeface="Calibri Light" panose="020F0302020204030204" pitchFamily="34" charset="0"/>
                          <a:cs typeface="Calibri Light" panose="020F0302020204030204" pitchFamily="34" charset="0"/>
                        </a:rPr>
                        <a:t>ų šeimos susiduria su socialine rizika, pritraukimas </a:t>
                      </a:r>
                      <a:endParaRPr lang="en-US" sz="1600" dirty="0">
                        <a:latin typeface="Calibri Light" panose="020F0302020204030204" pitchFamily="34" charset="0"/>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10</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391502326"/>
                  </a:ext>
                </a:extLst>
              </a:tr>
              <a:tr h="370605">
                <a:tc>
                  <a:txBody>
                    <a:bodyPr/>
                    <a:lstStyle/>
                    <a:p>
                      <a:r>
                        <a:rPr lang="lt-LT" sz="1600" dirty="0">
                          <a:latin typeface="Calibri Light" panose="020F0302020204030204" pitchFamily="34" charset="0"/>
                          <a:cs typeface="Calibri Light" panose="020F0302020204030204" pitchFamily="34" charset="0"/>
                        </a:rPr>
                        <a:t>4.2. Dalyvių pritraukimo strategijoje numatyta, kokiais būdais planuojama tęstinėse veiklose užtikrinti dalyvių pastovumą ir lankomumą (bent 2 motyvavimo priemonės)</a:t>
                      </a:r>
                      <a:endParaRPr lang="en-US" sz="1600" dirty="0">
                        <a:latin typeface="Calibri Light" panose="020F0302020204030204" pitchFamily="34" charset="0"/>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10</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723859305"/>
                  </a:ext>
                </a:extLst>
              </a:tr>
              <a:tr h="640136">
                <a:tc>
                  <a:txBody>
                    <a:bodyPr/>
                    <a:lstStyle/>
                    <a:p>
                      <a:r>
                        <a:rPr lang="lt-LT" sz="1600" kern="1200" dirty="0">
                          <a:solidFill>
                            <a:schemeClr val="tx1"/>
                          </a:solidFill>
                          <a:latin typeface="Calibri Light" panose="020F0302020204030204" pitchFamily="34" charset="0"/>
                          <a:ea typeface="+mn-ea"/>
                          <a:cs typeface="Calibri Light" panose="020F0302020204030204" pitchFamily="34" charset="0"/>
                        </a:rPr>
                        <a:t>6. Į projekto konsorciumą įtrauktos biudžetinės įstaigos, veikiančios švietimo, sveikatos apsaugos, socialinės apsaugos arba kultūros ir laisvalaikio srityse (jei 2 nariai – 15 balų, jei 1 narys – 10 balų)</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15</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08792962"/>
                  </a:ext>
                </a:extLst>
              </a:tr>
              <a:tr h="370605">
                <a:tc>
                  <a:txBody>
                    <a:bodyPr/>
                    <a:lstStyle/>
                    <a:p>
                      <a:pPr marL="0" marR="0" lvl="0" indent="0" algn="l" defTabSz="1219031" rtl="0" eaLnBrk="1" fontAlgn="auto" latinLnBrk="0" hangingPunct="1">
                        <a:lnSpc>
                          <a:spcPct val="100000"/>
                        </a:lnSpc>
                        <a:spcBef>
                          <a:spcPts val="0"/>
                        </a:spcBef>
                        <a:spcAft>
                          <a:spcPts val="0"/>
                        </a:spcAft>
                        <a:buClrTx/>
                        <a:buSzTx/>
                        <a:buFontTx/>
                        <a:buNone/>
                        <a:tabLst/>
                        <a:defRPr/>
                      </a:pPr>
                      <a:r>
                        <a:rPr lang="lt-LT" sz="1600" kern="1200" dirty="0">
                          <a:solidFill>
                            <a:schemeClr val="tx1"/>
                          </a:solidFill>
                          <a:latin typeface="Calibri Light" panose="020F0302020204030204" pitchFamily="34" charset="0"/>
                          <a:ea typeface="+mn-ea"/>
                          <a:cs typeface="Calibri Light" panose="020F0302020204030204" pitchFamily="34" charset="0"/>
                        </a:rPr>
                        <a:t>8. Konsorciumo narių patirtis aktualiose srityse</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tc>
                  <a:txBody>
                    <a:bodyPr/>
                    <a:lstStyle/>
                    <a:p>
                      <a:pPr marL="0" algn="l" defTabSz="1219031" rtl="0" eaLnBrk="1" latinLnBrk="0" hangingPunct="1"/>
                      <a:r>
                        <a:rPr lang="lt-LT" sz="1600" kern="1200" dirty="0">
                          <a:solidFill>
                            <a:schemeClr val="tx1"/>
                          </a:solidFill>
                          <a:latin typeface="Calibri Light" panose="020F0302020204030204" pitchFamily="34" charset="0"/>
                          <a:ea typeface="+mn-ea"/>
                          <a:cs typeface="Calibri Light" panose="020F0302020204030204" pitchFamily="34" charset="0"/>
                        </a:rPr>
                        <a:t>25</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extLst>
                  <a:ext uri="{0D108BD9-81ED-4DB2-BD59-A6C34878D82A}">
                    <a16:rowId xmlns:a16="http://schemas.microsoft.com/office/drawing/2014/main" val="966702119"/>
                  </a:ext>
                </a:extLst>
              </a:tr>
            </a:tbl>
          </a:graphicData>
        </a:graphic>
      </p:graphicFrame>
      <p:sp>
        <p:nvSpPr>
          <p:cNvPr id="3" name="Speech Bubble: Rectangle with Corners Rounded 2">
            <a:extLst>
              <a:ext uri="{FF2B5EF4-FFF2-40B4-BE49-F238E27FC236}">
                <a16:creationId xmlns:a16="http://schemas.microsoft.com/office/drawing/2014/main" id="{E175D792-29CF-9155-9F8D-76359A822294}"/>
              </a:ext>
            </a:extLst>
          </p:cNvPr>
          <p:cNvSpPr/>
          <p:nvPr/>
        </p:nvSpPr>
        <p:spPr>
          <a:xfrm>
            <a:off x="6099685" y="3661420"/>
            <a:ext cx="4603805" cy="2369488"/>
          </a:xfrm>
          <a:prstGeom prst="wedgeRoundRectCallout">
            <a:avLst>
              <a:gd name="adj1" fmla="val -80936"/>
              <a:gd name="adj2" fmla="val -55956"/>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lt-LT" sz="1400" dirty="0"/>
              <a:t>Tęstinės veiklos – veiklos, susidedančios iš užsiėmimų, vykstančių bent 4 skirtingas dienas per mėnesį, ir kurių ciklo trukmė yra ne trumpesnė kaip </a:t>
            </a:r>
            <a:r>
              <a:rPr lang="en-US" sz="1400" dirty="0"/>
              <a:t>3 </a:t>
            </a:r>
            <a:r>
              <a:rPr lang="lt-LT" sz="1400" dirty="0"/>
              <a:t>mėnesiai.</a:t>
            </a:r>
            <a:br>
              <a:rPr lang="lt-LT" sz="1400" dirty="0"/>
            </a:br>
            <a:br>
              <a:rPr lang="lt-LT" sz="1400" dirty="0"/>
            </a:br>
            <a:r>
              <a:rPr lang="lt-LT" sz="1400" dirty="0"/>
              <a:t>Vienam tęstinių veiklų dalyviui galima praleisti iki 30</a:t>
            </a:r>
            <a:r>
              <a:rPr lang="en-US" sz="1400" dirty="0"/>
              <a:t>% </a:t>
            </a:r>
            <a:r>
              <a:rPr lang="lt-LT" sz="1400" dirty="0"/>
              <a:t>užsiėmimų, kad dalyvavimas būtų įskaitytas.</a:t>
            </a:r>
            <a:endParaRPr lang="en-US" sz="1400" dirty="0"/>
          </a:p>
        </p:txBody>
      </p:sp>
    </p:spTree>
    <p:extLst>
      <p:ext uri="{BB962C8B-B14F-4D97-AF65-F5344CB8AC3E}">
        <p14:creationId xmlns:p14="http://schemas.microsoft.com/office/powerpoint/2010/main" val="2572597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8F1B540F-A83F-4460-9F03-CA002D75C350}"/>
              </a:ext>
            </a:extLst>
          </p:cNvPr>
          <p:cNvSpPr txBox="1"/>
          <p:nvPr/>
        </p:nvSpPr>
        <p:spPr>
          <a:xfrm>
            <a:off x="721923" y="907399"/>
            <a:ext cx="9981567" cy="460382"/>
          </a:xfrm>
          <a:prstGeom prst="rect">
            <a:avLst/>
          </a:prstGeom>
          <a:noFill/>
        </p:spPr>
        <p:txBody>
          <a:bodyPr wrap="square" rtlCol="0" anchor="ctr">
            <a:spAutoFit/>
          </a:bodyPr>
          <a:lstStyle/>
          <a:p>
            <a:pPr>
              <a:lnSpc>
                <a:spcPts val="2700"/>
              </a:lnSpc>
            </a:pPr>
            <a:r>
              <a:rPr lang="lt-LT" sz="3200" b="1" spc="200" dirty="0">
                <a:solidFill>
                  <a:schemeClr val="accent3"/>
                </a:solidFill>
                <a:latin typeface="Calibri bold" panose="020F0702030404030204" pitchFamily="34" charset="0"/>
                <a:ea typeface="Montserrat Black" charset="0"/>
                <a:cs typeface="Calibri bold" panose="020F0702030404030204" pitchFamily="34" charset="0"/>
              </a:rPr>
              <a:t>Prioritetiniai atrankos kriterijai (max. 100 balų)</a:t>
            </a:r>
            <a:endParaRPr lang="en-US" sz="3200" b="1" spc="200" dirty="0">
              <a:solidFill>
                <a:schemeClr val="accent3"/>
              </a:solidFill>
              <a:latin typeface="Calibri bold" panose="020F0702030404030204" pitchFamily="34" charset="0"/>
              <a:ea typeface="Montserrat Black" charset="0"/>
              <a:cs typeface="Calibri bold" panose="020F0702030404030204" pitchFamily="34" charset="0"/>
            </a:endParaRPr>
          </a:p>
        </p:txBody>
      </p:sp>
      <p:sp>
        <p:nvSpPr>
          <p:cNvPr id="9" name="Rectangle 8">
            <a:extLst>
              <a:ext uri="{FF2B5EF4-FFF2-40B4-BE49-F238E27FC236}">
                <a16:creationId xmlns:a16="http://schemas.microsoft.com/office/drawing/2014/main" id="{221D3559-FFBF-4C8A-AF06-A00869894017}"/>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Table 3">
            <a:extLst>
              <a:ext uri="{FF2B5EF4-FFF2-40B4-BE49-F238E27FC236}">
                <a16:creationId xmlns:a16="http://schemas.microsoft.com/office/drawing/2014/main" id="{24E1B18F-79E1-A904-5D46-0CA2DBF88A85}"/>
              </a:ext>
            </a:extLst>
          </p:cNvPr>
          <p:cNvGraphicFramePr>
            <a:graphicFrameLocks noGrp="1"/>
          </p:cNvGraphicFramePr>
          <p:nvPr>
            <p:extLst>
              <p:ext uri="{D42A27DB-BD31-4B8C-83A1-F6EECF244321}">
                <p14:modId xmlns:p14="http://schemas.microsoft.com/office/powerpoint/2010/main" val="3815369138"/>
              </p:ext>
            </p:extLst>
          </p:nvPr>
        </p:nvGraphicFramePr>
        <p:xfrm>
          <a:off x="810357" y="1364223"/>
          <a:ext cx="10571286" cy="4575382"/>
        </p:xfrm>
        <a:graphic>
          <a:graphicData uri="http://schemas.openxmlformats.org/drawingml/2006/table">
            <a:tbl>
              <a:tblPr firstRow="1" bandRow="1">
                <a:tableStyleId>{C083E6E3-FA7D-4D7B-A595-EF9225AFEA82}</a:tableStyleId>
              </a:tblPr>
              <a:tblGrid>
                <a:gridCol w="9335507">
                  <a:extLst>
                    <a:ext uri="{9D8B030D-6E8A-4147-A177-3AD203B41FA5}">
                      <a16:colId xmlns:a16="http://schemas.microsoft.com/office/drawing/2014/main" val="353851626"/>
                    </a:ext>
                  </a:extLst>
                </a:gridCol>
                <a:gridCol w="1235779">
                  <a:extLst>
                    <a:ext uri="{9D8B030D-6E8A-4147-A177-3AD203B41FA5}">
                      <a16:colId xmlns:a16="http://schemas.microsoft.com/office/drawing/2014/main" val="712337454"/>
                    </a:ext>
                  </a:extLst>
                </a:gridCol>
              </a:tblGrid>
              <a:tr h="424977">
                <a:tc>
                  <a:txBody>
                    <a:bodyPr/>
                    <a:lstStyle/>
                    <a:p>
                      <a:pPr algn="l"/>
                      <a:r>
                        <a:rPr lang="lt-LT" sz="1600" dirty="0">
                          <a:solidFill>
                            <a:schemeClr val="accent1"/>
                          </a:solidFill>
                        </a:rPr>
                        <a:t>Kriterijus</a:t>
                      </a:r>
                      <a:endParaRPr lang="en-US" sz="1600" dirty="0">
                        <a:solidFill>
                          <a:schemeClr val="accent1"/>
                        </a:solidFill>
                      </a:endParaRPr>
                    </a:p>
                  </a:txBody>
                  <a:tcPr anchor="ctr"/>
                </a:tc>
                <a:tc>
                  <a:txBody>
                    <a:bodyPr/>
                    <a:lstStyle/>
                    <a:p>
                      <a:pPr algn="l"/>
                      <a:r>
                        <a:rPr lang="lt-LT" sz="1600" b="1" dirty="0">
                          <a:solidFill>
                            <a:schemeClr val="accent1"/>
                          </a:solidFill>
                        </a:rPr>
                        <a:t>Svoris balais</a:t>
                      </a:r>
                      <a:endParaRPr lang="en-US" sz="1600" b="1" dirty="0">
                        <a:solidFill>
                          <a:schemeClr val="accent1"/>
                        </a:solidFill>
                      </a:endParaRPr>
                    </a:p>
                  </a:txBody>
                  <a:tcPr anchor="ctr"/>
                </a:tc>
                <a:extLst>
                  <a:ext uri="{0D108BD9-81ED-4DB2-BD59-A6C34878D82A}">
                    <a16:rowId xmlns:a16="http://schemas.microsoft.com/office/drawing/2014/main" val="3051062347"/>
                  </a:ext>
                </a:extLst>
              </a:tr>
              <a:tr h="640136">
                <a:tc>
                  <a:txBody>
                    <a:bodyPr/>
                    <a:lstStyle/>
                    <a:p>
                      <a:r>
                        <a:rPr lang="lt-LT" sz="1600" dirty="0">
                          <a:latin typeface="Calibri Light" panose="020F0302020204030204" pitchFamily="34" charset="0"/>
                          <a:cs typeface="Calibri Light" panose="020F0302020204030204" pitchFamily="34" charset="0"/>
                        </a:rPr>
                        <a:t>1. Pareiškėjas yra įgyvendinęs projektų, kurių vertė – ne mažesnė kaip 127 632,00 Eur </a:t>
                      </a:r>
                      <a:r>
                        <a:rPr lang="en-US" sz="1600" dirty="0">
                          <a:latin typeface="Calibri Light" panose="020F0302020204030204" pitchFamily="34" charset="0"/>
                          <a:cs typeface="Calibri Light" panose="020F0302020204030204" pitchFamily="34" charset="0"/>
                        </a:rPr>
                        <a:t>(10 bal</a:t>
                      </a:r>
                      <a:r>
                        <a:rPr lang="lt-LT" sz="1600" dirty="0">
                          <a:latin typeface="Calibri Light" panose="020F0302020204030204" pitchFamily="34" charset="0"/>
                          <a:cs typeface="Calibri Light" panose="020F0302020204030204" pitchFamily="34" charset="0"/>
                        </a:rPr>
                        <a:t>ų – </a:t>
                      </a:r>
                      <a:r>
                        <a:rPr lang="en-US" sz="1600" dirty="0">
                          <a:latin typeface="Calibri Light" panose="020F0302020204030204" pitchFamily="34" charset="0"/>
                          <a:cs typeface="Calibri Light" panose="020F0302020204030204" pitchFamily="34" charset="0"/>
                        </a:rPr>
                        <a:t>u</a:t>
                      </a:r>
                      <a:r>
                        <a:rPr lang="lt-LT" sz="1600" dirty="0">
                          <a:latin typeface="Calibri Light" panose="020F0302020204030204" pitchFamily="34" charset="0"/>
                          <a:cs typeface="Calibri Light" panose="020F0302020204030204" pitchFamily="34" charset="0"/>
                        </a:rPr>
                        <a:t>ž </a:t>
                      </a:r>
                      <a:r>
                        <a:rPr lang="en-US" sz="1600" dirty="0">
                          <a:latin typeface="Calibri Light" panose="020F0302020204030204" pitchFamily="34" charset="0"/>
                          <a:cs typeface="Calibri Light" panose="020F0302020204030204" pitchFamily="34" charset="0"/>
                        </a:rPr>
                        <a:t>2 p</a:t>
                      </a:r>
                      <a:r>
                        <a:rPr lang="lt-LT" sz="1600" dirty="0">
                          <a:latin typeface="Calibri Light" panose="020F0302020204030204" pitchFamily="34" charset="0"/>
                          <a:cs typeface="Calibri Light" panose="020F0302020204030204" pitchFamily="34" charset="0"/>
                        </a:rPr>
                        <a:t>rojektus, 5 balai – už 1 projektą)</a:t>
                      </a:r>
                      <a:endParaRPr lang="en-US" sz="1600" dirty="0">
                        <a:latin typeface="Calibri Light" panose="020F0302020204030204" pitchFamily="34" charset="0"/>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10</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321892627"/>
                  </a:ext>
                </a:extLst>
              </a:tr>
              <a:tr h="640136">
                <a:tc>
                  <a:txBody>
                    <a:bodyPr/>
                    <a:lstStyle/>
                    <a:p>
                      <a:r>
                        <a:rPr lang="lt-LT" sz="1600" dirty="0">
                          <a:latin typeface="Calibri Light" panose="020F0302020204030204" pitchFamily="34" charset="0"/>
                          <a:cs typeface="Calibri Light" panose="020F0302020204030204" pitchFamily="34" charset="0"/>
                        </a:rPr>
                        <a:t>2. Regioninė projekto veiklų aprėptis: veiklos vyks bent 3 savivaldybėse ir į konsorciumą įtrauktos jose registruotos organizacijos ar jų padaliniai (</a:t>
                      </a:r>
                      <a:r>
                        <a:rPr lang="en-US" sz="1600" strike="noStrike" dirty="0">
                          <a:latin typeface="Calibri Light" panose="020F0302020204030204" pitchFamily="34" charset="0"/>
                          <a:cs typeface="Calibri Light" panose="020F0302020204030204" pitchFamily="34" charset="0"/>
                        </a:rPr>
                        <a:t>10 bal</a:t>
                      </a:r>
                      <a:r>
                        <a:rPr lang="lt-LT" sz="1600" strike="noStrike" dirty="0">
                          <a:latin typeface="Calibri Light" panose="020F0302020204030204" pitchFamily="34" charset="0"/>
                          <a:cs typeface="Calibri Light" panose="020F0302020204030204" pitchFamily="34" charset="0"/>
                        </a:rPr>
                        <a:t>ų</a:t>
                      </a:r>
                      <a:r>
                        <a:rPr lang="lt-LT" sz="1600" dirty="0">
                          <a:latin typeface="Calibri Light" panose="020F0302020204030204" pitchFamily="34" charset="0"/>
                          <a:cs typeface="Calibri Light" panose="020F0302020204030204" pitchFamily="34" charset="0"/>
                        </a:rPr>
                        <a:t>); įtraukta bent 1 ne didžiųjų miestų savivaldybė (5 balai)</a:t>
                      </a:r>
                      <a:endParaRPr lang="en-US" sz="1600" dirty="0">
                        <a:latin typeface="Calibri Light" panose="020F0302020204030204" pitchFamily="34" charset="0"/>
                        <a:cs typeface="Calibri Light" panose="020F0302020204030204" pitchFamily="34" charset="0"/>
                      </a:endParaRPr>
                    </a:p>
                  </a:txBody>
                  <a:tcPr/>
                </a:tc>
                <a:tc>
                  <a:txBody>
                    <a:bodyPr/>
                    <a:lstStyle/>
                    <a:p>
                      <a:r>
                        <a:rPr lang="en-US" sz="1600" strike="noStrike" dirty="0">
                          <a:latin typeface="Calibri Light" panose="020F0302020204030204" pitchFamily="34" charset="0"/>
                          <a:cs typeface="Calibri Light" panose="020F0302020204030204" pitchFamily="34" charset="0"/>
                        </a:rPr>
                        <a:t>15</a:t>
                      </a:r>
                    </a:p>
                  </a:txBody>
                  <a:tcPr/>
                </a:tc>
                <a:extLst>
                  <a:ext uri="{0D108BD9-81ED-4DB2-BD59-A6C34878D82A}">
                    <a16:rowId xmlns:a16="http://schemas.microsoft.com/office/drawing/2014/main" val="461747830"/>
                  </a:ext>
                </a:extLst>
              </a:tr>
              <a:tr h="640136">
                <a:tc>
                  <a:txBody>
                    <a:bodyPr/>
                    <a:lstStyle/>
                    <a:p>
                      <a:r>
                        <a:rPr lang="lt-LT" sz="1600" strike="noStrike" kern="1200" dirty="0">
                          <a:solidFill>
                            <a:schemeClr val="tx1"/>
                          </a:solidFill>
                          <a:latin typeface="Calibri Light" panose="020F0302020204030204" pitchFamily="34" charset="0"/>
                          <a:ea typeface="+mn-ea"/>
                          <a:cs typeface="Calibri Light" panose="020F0302020204030204" pitchFamily="34" charset="0"/>
                        </a:rPr>
                        <a:t>3. Tęstinės veiklos: 15 balų, kai ne mažiau kaip 50</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 dalyvių nuo siektinos reikšmės bus įtraukti į tęstines veiklas; 10 balų – </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3</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0</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 dalyvių; 5 balai – </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2</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0</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 </a:t>
                      </a:r>
                      <a:r>
                        <a:rPr lang="en-US" sz="1600" strike="noStrike" kern="1200" dirty="0">
                          <a:solidFill>
                            <a:schemeClr val="tx1"/>
                          </a:solidFill>
                          <a:latin typeface="Calibri Light" panose="020F0302020204030204" pitchFamily="34" charset="0"/>
                          <a:ea typeface="+mn-ea"/>
                          <a:cs typeface="Calibri Light" panose="020F0302020204030204" pitchFamily="34" charset="0"/>
                        </a:rPr>
                        <a:t>dalyvi</a:t>
                      </a:r>
                      <a:r>
                        <a:rPr lang="lt-LT" sz="1600" strike="noStrike" kern="1200" dirty="0">
                          <a:solidFill>
                            <a:schemeClr val="tx1"/>
                          </a:solidFill>
                          <a:latin typeface="Calibri Light" panose="020F0302020204030204" pitchFamily="34" charset="0"/>
                          <a:ea typeface="+mn-ea"/>
                          <a:cs typeface="Calibri Light" panose="020F0302020204030204" pitchFamily="34" charset="0"/>
                        </a:rPr>
                        <a:t>ų</a:t>
                      </a:r>
                      <a:endParaRPr lang="en-US" sz="1600" strike="noStrike" kern="1200" dirty="0">
                        <a:solidFill>
                          <a:schemeClr val="tx1"/>
                        </a:solidFill>
                        <a:latin typeface="Calibri Light" panose="020F0302020204030204" pitchFamily="34" charset="0"/>
                        <a:ea typeface="+mn-ea"/>
                        <a:cs typeface="Calibri Light" panose="020F0302020204030204" pitchFamily="34" charset="0"/>
                      </a:endParaRPr>
                    </a:p>
                  </a:txBody>
                  <a:tcPr/>
                </a:tc>
                <a:tc>
                  <a:txBody>
                    <a:bodyPr/>
                    <a:lstStyle/>
                    <a:p>
                      <a:r>
                        <a:rPr lang="lt-LT" sz="1600" kern="1200" dirty="0">
                          <a:solidFill>
                            <a:schemeClr val="tx1"/>
                          </a:solidFill>
                          <a:latin typeface="Calibri Light" panose="020F0302020204030204" pitchFamily="34" charset="0"/>
                          <a:ea typeface="+mn-ea"/>
                          <a:cs typeface="Calibri Light" panose="020F0302020204030204" pitchFamily="34" charset="0"/>
                        </a:rPr>
                        <a:t>15</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extLst>
                  <a:ext uri="{0D108BD9-81ED-4DB2-BD59-A6C34878D82A}">
                    <a16:rowId xmlns:a16="http://schemas.microsoft.com/office/drawing/2014/main" val="4115915752"/>
                  </a:ext>
                </a:extLst>
              </a:tr>
              <a:tr h="640136">
                <a:tc>
                  <a:txBody>
                    <a:bodyPr/>
                    <a:lstStyle/>
                    <a:p>
                      <a:r>
                        <a:rPr lang="en-US" sz="1600" dirty="0">
                          <a:latin typeface="Calibri Light" panose="020F0302020204030204" pitchFamily="34" charset="0"/>
                          <a:cs typeface="Calibri Light" panose="020F0302020204030204" pitchFamily="34" charset="0"/>
                        </a:rPr>
                        <a:t>4</a:t>
                      </a:r>
                      <a:r>
                        <a:rPr lang="lt-LT" sz="1600" dirty="0">
                          <a:latin typeface="Calibri Light" panose="020F0302020204030204" pitchFamily="34" charset="0"/>
                          <a:cs typeface="Calibri Light" panose="020F0302020204030204" pitchFamily="34" charset="0"/>
                        </a:rPr>
                        <a:t>.1</a:t>
                      </a:r>
                      <a:r>
                        <a:rPr lang="en-US" sz="1600" dirty="0">
                          <a:latin typeface="Calibri Light" panose="020F0302020204030204" pitchFamily="34" charset="0"/>
                          <a:cs typeface="Calibri Light" panose="020F0302020204030204" pitchFamily="34" charset="0"/>
                        </a:rPr>
                        <a:t>. Dalyvi</a:t>
                      </a:r>
                      <a:r>
                        <a:rPr lang="lt-LT" sz="1600" dirty="0">
                          <a:latin typeface="Calibri Light" panose="020F0302020204030204" pitchFamily="34" charset="0"/>
                          <a:cs typeface="Calibri Light" panose="020F0302020204030204" pitchFamily="34" charset="0"/>
                        </a:rPr>
                        <a:t>ų pritraukimo strategijoje numatytas dalyvių, kurie yra pažeidžiami arba </a:t>
                      </a:r>
                      <a:r>
                        <a:rPr lang="en-US" sz="1600" dirty="0">
                          <a:latin typeface="Calibri Light" panose="020F0302020204030204" pitchFamily="34" charset="0"/>
                          <a:cs typeface="Calibri Light" panose="020F0302020204030204" pitchFamily="34" charset="0"/>
                        </a:rPr>
                        <a:t>kuri</a:t>
                      </a:r>
                      <a:r>
                        <a:rPr lang="lt-LT" sz="1600" dirty="0">
                          <a:latin typeface="Calibri Light" panose="020F0302020204030204" pitchFamily="34" charset="0"/>
                          <a:cs typeface="Calibri Light" panose="020F0302020204030204" pitchFamily="34" charset="0"/>
                        </a:rPr>
                        <a:t>ų šeimos susiduria su socialine rizika, pritraukimas </a:t>
                      </a:r>
                      <a:endParaRPr lang="en-US" sz="1600" dirty="0">
                        <a:latin typeface="Calibri Light" panose="020F0302020204030204" pitchFamily="34" charset="0"/>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10</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391502326"/>
                  </a:ext>
                </a:extLst>
              </a:tr>
              <a:tr h="370605">
                <a:tc>
                  <a:txBody>
                    <a:bodyPr/>
                    <a:lstStyle/>
                    <a:p>
                      <a:r>
                        <a:rPr lang="lt-LT" sz="1600" dirty="0">
                          <a:latin typeface="Calibri Light" panose="020F0302020204030204" pitchFamily="34" charset="0"/>
                          <a:cs typeface="Calibri Light" panose="020F0302020204030204" pitchFamily="34" charset="0"/>
                        </a:rPr>
                        <a:t>4.2. Dalyvių pritraukimo strategijoje numatyta, kokiais būdais planuojama tęstinėse veiklose užtikrinti dalyvių pastovumą ir lankomumą (bent 2 motyvavimo priemonės)</a:t>
                      </a:r>
                      <a:endParaRPr lang="en-US" sz="1600" dirty="0">
                        <a:latin typeface="Calibri Light" panose="020F0302020204030204" pitchFamily="34" charset="0"/>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10</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723859305"/>
                  </a:ext>
                </a:extLst>
              </a:tr>
              <a:tr h="640136">
                <a:tc>
                  <a:txBody>
                    <a:bodyPr/>
                    <a:lstStyle/>
                    <a:p>
                      <a:r>
                        <a:rPr lang="lt-LT" sz="1600" kern="1200" dirty="0">
                          <a:solidFill>
                            <a:schemeClr val="tx1"/>
                          </a:solidFill>
                          <a:latin typeface="Calibri Light" panose="020F0302020204030204" pitchFamily="34" charset="0"/>
                          <a:ea typeface="+mn-ea"/>
                          <a:cs typeface="Calibri Light" panose="020F0302020204030204" pitchFamily="34" charset="0"/>
                        </a:rPr>
                        <a:t>6. Į projekto konsorciumą įtrauktos biudžetinės įstaigos, veikiančios švietimo, sveikatos apsaugos, socialinės apsaugos arba kultūros ir laisvalaikio srityse (jei 2 nariai – 15 balų, jei 1 narys – 10 balų)</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tc>
                  <a:txBody>
                    <a:bodyPr/>
                    <a:lstStyle/>
                    <a:p>
                      <a:r>
                        <a:rPr lang="lt-LT" sz="1600" dirty="0">
                          <a:latin typeface="Calibri Light" panose="020F0302020204030204" pitchFamily="34" charset="0"/>
                          <a:cs typeface="Calibri Light" panose="020F0302020204030204" pitchFamily="34" charset="0"/>
                        </a:rPr>
                        <a:t>15</a:t>
                      </a:r>
                      <a:endParaRPr lang="en-US" sz="16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08792962"/>
                  </a:ext>
                </a:extLst>
              </a:tr>
              <a:tr h="370605">
                <a:tc>
                  <a:txBody>
                    <a:bodyPr/>
                    <a:lstStyle/>
                    <a:p>
                      <a:pPr marL="0" marR="0" lvl="0" indent="0" algn="l" defTabSz="1219031" rtl="0" eaLnBrk="1" fontAlgn="auto" latinLnBrk="0" hangingPunct="1">
                        <a:lnSpc>
                          <a:spcPct val="100000"/>
                        </a:lnSpc>
                        <a:spcBef>
                          <a:spcPts val="0"/>
                        </a:spcBef>
                        <a:spcAft>
                          <a:spcPts val="0"/>
                        </a:spcAft>
                        <a:buClrTx/>
                        <a:buSzTx/>
                        <a:buFontTx/>
                        <a:buNone/>
                        <a:tabLst/>
                        <a:defRPr/>
                      </a:pPr>
                      <a:r>
                        <a:rPr lang="lt-LT" sz="1600" kern="1200" dirty="0">
                          <a:solidFill>
                            <a:schemeClr val="tx1"/>
                          </a:solidFill>
                          <a:latin typeface="Calibri Light" panose="020F0302020204030204" pitchFamily="34" charset="0"/>
                          <a:ea typeface="+mn-ea"/>
                          <a:cs typeface="Calibri Light" panose="020F0302020204030204" pitchFamily="34" charset="0"/>
                        </a:rPr>
                        <a:t>8. Konsorciumo narių patirtis aktualiose srityse</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tc>
                  <a:txBody>
                    <a:bodyPr/>
                    <a:lstStyle/>
                    <a:p>
                      <a:pPr marL="0" algn="l" defTabSz="1219031" rtl="0" eaLnBrk="1" latinLnBrk="0" hangingPunct="1"/>
                      <a:r>
                        <a:rPr lang="lt-LT" sz="1600" kern="1200" dirty="0">
                          <a:solidFill>
                            <a:schemeClr val="tx1"/>
                          </a:solidFill>
                          <a:latin typeface="Calibri Light" panose="020F0302020204030204" pitchFamily="34" charset="0"/>
                          <a:ea typeface="+mn-ea"/>
                          <a:cs typeface="Calibri Light" panose="020F0302020204030204" pitchFamily="34" charset="0"/>
                        </a:rPr>
                        <a:t>25</a:t>
                      </a:r>
                      <a:endParaRPr lang="en-US" sz="1600" kern="1200" dirty="0">
                        <a:solidFill>
                          <a:schemeClr val="tx1"/>
                        </a:solidFill>
                        <a:latin typeface="Calibri Light" panose="020F0302020204030204" pitchFamily="34" charset="0"/>
                        <a:ea typeface="+mn-ea"/>
                        <a:cs typeface="Calibri Light" panose="020F0302020204030204" pitchFamily="34" charset="0"/>
                      </a:endParaRPr>
                    </a:p>
                  </a:txBody>
                  <a:tcPr/>
                </a:tc>
                <a:extLst>
                  <a:ext uri="{0D108BD9-81ED-4DB2-BD59-A6C34878D82A}">
                    <a16:rowId xmlns:a16="http://schemas.microsoft.com/office/drawing/2014/main" val="966702119"/>
                  </a:ext>
                </a:extLst>
              </a:tr>
            </a:tbl>
          </a:graphicData>
        </a:graphic>
      </p:graphicFrame>
      <p:sp>
        <p:nvSpPr>
          <p:cNvPr id="3" name="Speech Bubble: Rectangle with Corners Rounded 2">
            <a:extLst>
              <a:ext uri="{FF2B5EF4-FFF2-40B4-BE49-F238E27FC236}">
                <a16:creationId xmlns:a16="http://schemas.microsoft.com/office/drawing/2014/main" id="{E175D792-29CF-9155-9F8D-76359A822294}"/>
              </a:ext>
            </a:extLst>
          </p:cNvPr>
          <p:cNvSpPr/>
          <p:nvPr/>
        </p:nvSpPr>
        <p:spPr>
          <a:xfrm>
            <a:off x="6777838" y="2441051"/>
            <a:ext cx="4603805" cy="3052726"/>
          </a:xfrm>
          <a:prstGeom prst="wedgeRoundRectCallout">
            <a:avLst>
              <a:gd name="adj1" fmla="val -92361"/>
              <a:gd name="adj2" fmla="val 56863"/>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lt-LT" sz="1400" dirty="0"/>
              <a:t>25 balai skiriami, kai konsorciumo nariai kartu turi ne mažiau kaip 16 metų (imtinai) patirties planuojamose veiklose; </a:t>
            </a:r>
          </a:p>
          <a:p>
            <a:pPr algn="ctr"/>
            <a:r>
              <a:rPr lang="lt-LT" sz="1400" dirty="0"/>
              <a:t>20 balų – nuo 14 iki 16 metų;</a:t>
            </a:r>
          </a:p>
          <a:p>
            <a:pPr algn="ctr"/>
            <a:r>
              <a:rPr lang="lt-LT" sz="1400" dirty="0"/>
              <a:t>15 balų – nuo 12 iki 14 metų;</a:t>
            </a:r>
          </a:p>
          <a:p>
            <a:pPr algn="ctr"/>
            <a:r>
              <a:rPr lang="lt-LT" sz="1400" dirty="0"/>
              <a:t>10 balų – nuo 10 iki 12 metų;</a:t>
            </a:r>
          </a:p>
          <a:p>
            <a:pPr algn="ctr"/>
            <a:r>
              <a:rPr lang="lt-LT" sz="1400" dirty="0"/>
              <a:t>5 balai – nuo 8 iki 10 metų.</a:t>
            </a:r>
          </a:p>
          <a:p>
            <a:pPr algn="ctr"/>
            <a:r>
              <a:rPr lang="lt-LT" sz="1400" dirty="0"/>
              <a:t>*Už patirtį skirtingo pobūdžio veiklose balai sumuojami;</a:t>
            </a:r>
          </a:p>
          <a:p>
            <a:pPr algn="ctr"/>
            <a:r>
              <a:rPr lang="lt-LT" sz="1400" dirty="0"/>
              <a:t>**To paties pobūdžio veikloje į balų skaičiavimą įtraukiami tik tos organizacijos patirties metai, kuri jų turi daugiausiai</a:t>
            </a:r>
            <a:endParaRPr lang="en-US" sz="1400" dirty="0"/>
          </a:p>
        </p:txBody>
      </p:sp>
    </p:spTree>
    <p:extLst>
      <p:ext uri="{BB962C8B-B14F-4D97-AF65-F5344CB8AC3E}">
        <p14:creationId xmlns:p14="http://schemas.microsoft.com/office/powerpoint/2010/main" val="2744509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8F1B540F-A83F-4460-9F03-CA002D75C350}"/>
              </a:ext>
            </a:extLst>
          </p:cNvPr>
          <p:cNvSpPr txBox="1"/>
          <p:nvPr/>
        </p:nvSpPr>
        <p:spPr>
          <a:xfrm>
            <a:off x="721923" y="706683"/>
            <a:ext cx="9981567" cy="806631"/>
          </a:xfrm>
          <a:prstGeom prst="rect">
            <a:avLst/>
          </a:prstGeom>
          <a:noFill/>
        </p:spPr>
        <p:txBody>
          <a:bodyPr wrap="square" rtlCol="0" anchor="ctr">
            <a:spAutoFit/>
          </a:bodyPr>
          <a:lstStyle/>
          <a:p>
            <a:pPr>
              <a:lnSpc>
                <a:spcPts val="2700"/>
              </a:lnSpc>
            </a:pPr>
            <a:r>
              <a:rPr lang="lt-LT" sz="3200" b="1" spc="200" dirty="0">
                <a:solidFill>
                  <a:schemeClr val="accent3"/>
                </a:solidFill>
                <a:latin typeface="Calibri bold" panose="020F0702030404030204" pitchFamily="34" charset="0"/>
                <a:ea typeface="Montserrat Black" charset="0"/>
                <a:cs typeface="Calibri bold" panose="020F0702030404030204" pitchFamily="34" charset="0"/>
              </a:rPr>
              <a:t>Konsorciumo narių patirtis aktualiose srityse: pavyzdinė situacija</a:t>
            </a:r>
            <a:endParaRPr lang="en-US" sz="3200" b="1" spc="200" dirty="0">
              <a:solidFill>
                <a:schemeClr val="accent3"/>
              </a:solidFill>
              <a:latin typeface="Calibri bold" panose="020F0702030404030204" pitchFamily="34" charset="0"/>
              <a:ea typeface="Montserrat Black" charset="0"/>
              <a:cs typeface="Calibri bold" panose="020F0702030404030204" pitchFamily="34" charset="0"/>
            </a:endParaRPr>
          </a:p>
        </p:txBody>
      </p:sp>
      <p:sp>
        <p:nvSpPr>
          <p:cNvPr id="9" name="Rectangle 8">
            <a:extLst>
              <a:ext uri="{FF2B5EF4-FFF2-40B4-BE49-F238E27FC236}">
                <a16:creationId xmlns:a16="http://schemas.microsoft.com/office/drawing/2014/main" id="{221D3559-FFBF-4C8A-AF06-A00869894017}"/>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338DD0B2-791D-2FF2-2D55-24D9C27080A4}"/>
              </a:ext>
            </a:extLst>
          </p:cNvPr>
          <p:cNvSpPr txBox="1"/>
          <p:nvPr/>
        </p:nvSpPr>
        <p:spPr>
          <a:xfrm>
            <a:off x="721923" y="1713123"/>
            <a:ext cx="10635029" cy="2308324"/>
          </a:xfrm>
          <a:prstGeom prst="rect">
            <a:avLst/>
          </a:prstGeom>
          <a:noFill/>
        </p:spPr>
        <p:txBody>
          <a:bodyPr wrap="square" rtlCol="0">
            <a:spAutoFit/>
          </a:bodyPr>
          <a:lstStyle/>
          <a:p>
            <a:r>
              <a:rPr lang="lt-LT" dirty="0">
                <a:solidFill>
                  <a:srgbClr val="021113"/>
                </a:solidFill>
              </a:rPr>
              <a:t>Kontekstas. Konsorciumą sudaro pareiškėjas ir du partneriai. Jie planuoja įgyvendinti veiklas, kurios pagal pobūdį atitinka PFSA 8.1, 8.3 ir 8.4 papunkčius, tačiau nėra suplanavę nieko, susijusio su sociokultūrinių ar profesinių kompetencijų ugdymu (t. y., 8.2 papunktis neįtrauktas).</a:t>
            </a:r>
          </a:p>
          <a:p>
            <a:endParaRPr lang="lt-LT" dirty="0">
              <a:solidFill>
                <a:srgbClr val="021113"/>
              </a:solidFill>
            </a:endParaRPr>
          </a:p>
          <a:p>
            <a:r>
              <a:rPr lang="lt-LT" dirty="0">
                <a:solidFill>
                  <a:srgbClr val="021113"/>
                </a:solidFill>
              </a:rPr>
              <a:t>Konsorciumo narių patirtis nuo 2017 m. sausio 1 d.:</a:t>
            </a:r>
          </a:p>
          <a:p>
            <a:endParaRPr lang="lt-LT" dirty="0"/>
          </a:p>
          <a:p>
            <a:endParaRPr lang="en-US" dirty="0"/>
          </a:p>
          <a:p>
            <a:endParaRPr lang="en-US" dirty="0"/>
          </a:p>
        </p:txBody>
      </p:sp>
      <p:graphicFrame>
        <p:nvGraphicFramePr>
          <p:cNvPr id="4" name="Table 3">
            <a:extLst>
              <a:ext uri="{FF2B5EF4-FFF2-40B4-BE49-F238E27FC236}">
                <a16:creationId xmlns:a16="http://schemas.microsoft.com/office/drawing/2014/main" id="{68D39EA7-A166-17C2-4360-9095084926AE}"/>
              </a:ext>
            </a:extLst>
          </p:cNvPr>
          <p:cNvGraphicFramePr>
            <a:graphicFrameLocks noGrp="1"/>
          </p:cNvGraphicFramePr>
          <p:nvPr>
            <p:extLst>
              <p:ext uri="{D42A27DB-BD31-4B8C-83A1-F6EECF244321}">
                <p14:modId xmlns:p14="http://schemas.microsoft.com/office/powerpoint/2010/main" val="3352481601"/>
              </p:ext>
            </p:extLst>
          </p:nvPr>
        </p:nvGraphicFramePr>
        <p:xfrm>
          <a:off x="835047" y="3266017"/>
          <a:ext cx="10521905" cy="1830703"/>
        </p:xfrm>
        <a:graphic>
          <a:graphicData uri="http://schemas.openxmlformats.org/drawingml/2006/table">
            <a:tbl>
              <a:tblPr firstRow="1" bandRow="1">
                <a:tableStyleId>{3B4B98B0-60AC-42C2-AFA5-B58CD77FA1E5}</a:tableStyleId>
              </a:tblPr>
              <a:tblGrid>
                <a:gridCol w="2332804">
                  <a:extLst>
                    <a:ext uri="{9D8B030D-6E8A-4147-A177-3AD203B41FA5}">
                      <a16:colId xmlns:a16="http://schemas.microsoft.com/office/drawing/2014/main" val="1903768986"/>
                    </a:ext>
                  </a:extLst>
                </a:gridCol>
                <a:gridCol w="2928149">
                  <a:extLst>
                    <a:ext uri="{9D8B030D-6E8A-4147-A177-3AD203B41FA5}">
                      <a16:colId xmlns:a16="http://schemas.microsoft.com/office/drawing/2014/main" val="3181388420"/>
                    </a:ext>
                  </a:extLst>
                </a:gridCol>
                <a:gridCol w="2630476">
                  <a:extLst>
                    <a:ext uri="{9D8B030D-6E8A-4147-A177-3AD203B41FA5}">
                      <a16:colId xmlns:a16="http://schemas.microsoft.com/office/drawing/2014/main" val="1745423072"/>
                    </a:ext>
                  </a:extLst>
                </a:gridCol>
                <a:gridCol w="2630476">
                  <a:extLst>
                    <a:ext uri="{9D8B030D-6E8A-4147-A177-3AD203B41FA5}">
                      <a16:colId xmlns:a16="http://schemas.microsoft.com/office/drawing/2014/main" val="2638663429"/>
                    </a:ext>
                  </a:extLst>
                </a:gridCol>
              </a:tblGrid>
              <a:tr h="351406">
                <a:tc>
                  <a:txBody>
                    <a:bodyPr/>
                    <a:lstStyle/>
                    <a:p>
                      <a:endParaRPr lang="lt-LT" sz="1600" kern="1200" noProof="0" dirty="0">
                        <a:solidFill>
                          <a:schemeClr val="tx1"/>
                        </a:solidFill>
                        <a:latin typeface="Calibri Light" panose="020F0302020204030204" pitchFamily="34" charset="0"/>
                        <a:ea typeface="+mn-ea"/>
                        <a:cs typeface="Calibri Light" panose="020F0302020204030204" pitchFamily="34" charset="0"/>
                      </a:endParaRPr>
                    </a:p>
                  </a:txBody>
                  <a:tcPr/>
                </a:tc>
                <a:tc>
                  <a:txBody>
                    <a:bodyPr/>
                    <a:lstStyle/>
                    <a:p>
                      <a:r>
                        <a:rPr lang="lt-LT" sz="1600" kern="1200" noProof="0" dirty="0">
                          <a:solidFill>
                            <a:schemeClr val="tx1"/>
                          </a:solidFill>
                          <a:latin typeface="Calibri Light" panose="020F0302020204030204" pitchFamily="34" charset="0"/>
                          <a:ea typeface="+mn-ea"/>
                          <a:cs typeface="Calibri Light" panose="020F0302020204030204" pitchFamily="34" charset="0"/>
                        </a:rPr>
                        <a:t>Pareiškėjas</a:t>
                      </a:r>
                    </a:p>
                  </a:txBody>
                  <a:tcPr/>
                </a:tc>
                <a:tc>
                  <a:txBody>
                    <a:bodyPr/>
                    <a:lstStyle/>
                    <a:p>
                      <a:pPr marL="0" algn="l" defTabSz="1219031" rtl="0" eaLnBrk="1" latinLnBrk="0" hangingPunct="1"/>
                      <a:r>
                        <a:rPr lang="lt-LT" sz="1600" b="1" kern="1200" noProof="0" dirty="0">
                          <a:solidFill>
                            <a:schemeClr val="tx1"/>
                          </a:solidFill>
                          <a:latin typeface="Calibri Light" panose="020F0302020204030204" pitchFamily="34" charset="0"/>
                          <a:ea typeface="+mn-ea"/>
                          <a:cs typeface="Calibri Light" panose="020F0302020204030204" pitchFamily="34" charset="0"/>
                        </a:rPr>
                        <a:t>Partneris 1 </a:t>
                      </a:r>
                    </a:p>
                  </a:txBody>
                  <a:tcPr/>
                </a:tc>
                <a:tc>
                  <a:txBody>
                    <a:bodyPr/>
                    <a:lstStyle/>
                    <a:p>
                      <a:pPr marL="0" algn="l" defTabSz="1219031" rtl="0" eaLnBrk="1" latinLnBrk="0" hangingPunct="1"/>
                      <a:r>
                        <a:rPr lang="lt-LT" sz="1600" b="1" kern="1200" noProof="0" dirty="0">
                          <a:solidFill>
                            <a:schemeClr val="tx1"/>
                          </a:solidFill>
                          <a:latin typeface="Calibri Light" panose="020F0302020204030204" pitchFamily="34" charset="0"/>
                          <a:ea typeface="+mn-ea"/>
                          <a:cs typeface="Calibri Light" panose="020F0302020204030204" pitchFamily="34" charset="0"/>
                        </a:rPr>
                        <a:t>Partneris 2</a:t>
                      </a:r>
                    </a:p>
                  </a:txBody>
                  <a:tcPr/>
                </a:tc>
                <a:extLst>
                  <a:ext uri="{0D108BD9-81ED-4DB2-BD59-A6C34878D82A}">
                    <a16:rowId xmlns:a16="http://schemas.microsoft.com/office/drawing/2014/main" val="3062647306"/>
                  </a:ext>
                </a:extLst>
              </a:tr>
              <a:tr h="548771">
                <a:tc>
                  <a:txBody>
                    <a:bodyPr/>
                    <a:lstStyle/>
                    <a:p>
                      <a:r>
                        <a:rPr lang="lt-LT" sz="1600" kern="1200" noProof="0" dirty="0">
                          <a:solidFill>
                            <a:schemeClr val="tx1"/>
                          </a:solidFill>
                          <a:latin typeface="Calibri Light" panose="020F0302020204030204" pitchFamily="34" charset="0"/>
                          <a:ea typeface="+mn-ea"/>
                          <a:cs typeface="Calibri Light" panose="020F0302020204030204" pitchFamily="34" charset="0"/>
                        </a:rPr>
                        <a:t>Psichosocialinė parama</a:t>
                      </a:r>
                    </a:p>
                  </a:txBody>
                  <a:tcPr/>
                </a:tc>
                <a:tc>
                  <a:txBody>
                    <a:bodyPr/>
                    <a:lstStyle/>
                    <a:p>
                      <a:r>
                        <a:rPr lang="lt-LT" sz="1600" b="0" kern="1200" noProof="0" dirty="0">
                          <a:solidFill>
                            <a:schemeClr val="tx1"/>
                          </a:solidFill>
                          <a:latin typeface="Calibri Light" panose="020F0302020204030204" pitchFamily="34" charset="0"/>
                          <a:ea typeface="+mn-ea"/>
                          <a:cs typeface="Calibri Light" panose="020F0302020204030204" pitchFamily="34" charset="0"/>
                        </a:rPr>
                        <a:t>4 metai</a:t>
                      </a:r>
                    </a:p>
                  </a:txBody>
                  <a:tcPr/>
                </a:tc>
                <a:tc>
                  <a:txBody>
                    <a:bodyPr/>
                    <a:lstStyle/>
                    <a:p>
                      <a:pPr marL="0" algn="l" defTabSz="1219031" rtl="0" eaLnBrk="1" latinLnBrk="0" hangingPunct="1"/>
                      <a:r>
                        <a:rPr lang="lt-LT" sz="1600" b="0" kern="1200" noProof="0" dirty="0">
                          <a:solidFill>
                            <a:schemeClr val="tx1"/>
                          </a:solidFill>
                          <a:latin typeface="Calibri Light" panose="020F0302020204030204" pitchFamily="34" charset="0"/>
                          <a:ea typeface="+mn-ea"/>
                          <a:cs typeface="Calibri Light" panose="020F0302020204030204" pitchFamily="34" charset="0"/>
                        </a:rPr>
                        <a:t>2 metai</a:t>
                      </a:r>
                    </a:p>
                  </a:txBody>
                  <a:tcPr/>
                </a:tc>
                <a:tc>
                  <a:txBody>
                    <a:bodyPr/>
                    <a:lstStyle/>
                    <a:p>
                      <a:pPr marL="0" algn="l" defTabSz="1219031" rtl="0" eaLnBrk="1" latinLnBrk="0" hangingPunct="1"/>
                      <a:r>
                        <a:rPr lang="lt-LT" sz="1600" b="0" kern="1200" noProof="0" dirty="0">
                          <a:solidFill>
                            <a:schemeClr val="tx1"/>
                          </a:solidFill>
                          <a:latin typeface="Calibri Light" panose="020F0302020204030204" pitchFamily="34" charset="0"/>
                          <a:ea typeface="+mn-ea"/>
                          <a:cs typeface="Calibri Light" panose="020F0302020204030204" pitchFamily="34" charset="0"/>
                        </a:rPr>
                        <a:t>5 metai</a:t>
                      </a:r>
                    </a:p>
                  </a:txBody>
                  <a:tcPr/>
                </a:tc>
                <a:extLst>
                  <a:ext uri="{0D108BD9-81ED-4DB2-BD59-A6C34878D82A}">
                    <a16:rowId xmlns:a16="http://schemas.microsoft.com/office/drawing/2014/main" val="3571650342"/>
                  </a:ext>
                </a:extLst>
              </a:tr>
              <a:tr h="351406">
                <a:tc>
                  <a:txBody>
                    <a:bodyPr/>
                    <a:lstStyle/>
                    <a:p>
                      <a:r>
                        <a:rPr lang="lt-LT" sz="1600" kern="1200" noProof="0" dirty="0">
                          <a:solidFill>
                            <a:schemeClr val="tx1"/>
                          </a:solidFill>
                          <a:latin typeface="Calibri Light" panose="020F0302020204030204" pitchFamily="34" charset="0"/>
                          <a:ea typeface="+mn-ea"/>
                          <a:cs typeface="Calibri Light" panose="020F0302020204030204" pitchFamily="34" charset="0"/>
                        </a:rPr>
                        <a:t>Bendruomenės veiklos</a:t>
                      </a:r>
                    </a:p>
                  </a:txBody>
                  <a:tcPr/>
                </a:tc>
                <a:tc>
                  <a:txBody>
                    <a:bodyPr/>
                    <a:lstStyle/>
                    <a:p>
                      <a:r>
                        <a:rPr lang="lt-LT" sz="1600" b="0" kern="1200" noProof="0" dirty="0">
                          <a:solidFill>
                            <a:schemeClr val="tx1"/>
                          </a:solidFill>
                          <a:latin typeface="Calibri Light" panose="020F0302020204030204" pitchFamily="34" charset="0"/>
                          <a:ea typeface="+mn-ea"/>
                          <a:cs typeface="Calibri Light" panose="020F0302020204030204" pitchFamily="34" charset="0"/>
                        </a:rPr>
                        <a:t>3 metai</a:t>
                      </a:r>
                    </a:p>
                  </a:txBody>
                  <a:tcPr/>
                </a:tc>
                <a:tc>
                  <a:txBody>
                    <a:bodyPr/>
                    <a:lstStyle/>
                    <a:p>
                      <a:pPr marL="0" algn="l" defTabSz="1219031" rtl="0" eaLnBrk="1" latinLnBrk="0" hangingPunct="1"/>
                      <a:r>
                        <a:rPr lang="lt-LT" sz="1600" b="0" kern="1200" noProof="0" dirty="0">
                          <a:solidFill>
                            <a:schemeClr val="tx1"/>
                          </a:solidFill>
                          <a:latin typeface="Calibri Light" panose="020F0302020204030204" pitchFamily="34" charset="0"/>
                          <a:ea typeface="+mn-ea"/>
                          <a:cs typeface="Calibri Light" panose="020F0302020204030204" pitchFamily="34" charset="0"/>
                        </a:rPr>
                        <a:t>4 metai</a:t>
                      </a:r>
                    </a:p>
                  </a:txBody>
                  <a:tcPr/>
                </a:tc>
                <a:tc>
                  <a:txBody>
                    <a:bodyPr/>
                    <a:lstStyle/>
                    <a:p>
                      <a:pPr marL="0" algn="l" defTabSz="1219031" rtl="0" eaLnBrk="1" latinLnBrk="0" hangingPunct="1"/>
                      <a:r>
                        <a:rPr lang="lt-LT" sz="1600" b="0" kern="1200" noProof="0" dirty="0">
                          <a:solidFill>
                            <a:schemeClr val="tx1"/>
                          </a:solidFill>
                          <a:latin typeface="Calibri Light" panose="020F0302020204030204" pitchFamily="34" charset="0"/>
                          <a:ea typeface="+mn-ea"/>
                          <a:cs typeface="Calibri Light" panose="020F0302020204030204" pitchFamily="34" charset="0"/>
                        </a:rPr>
                        <a:t>2 metai</a:t>
                      </a:r>
                    </a:p>
                  </a:txBody>
                  <a:tcPr/>
                </a:tc>
                <a:extLst>
                  <a:ext uri="{0D108BD9-81ED-4DB2-BD59-A6C34878D82A}">
                    <a16:rowId xmlns:a16="http://schemas.microsoft.com/office/drawing/2014/main" val="476690765"/>
                  </a:ext>
                </a:extLst>
              </a:tr>
              <a:tr h="548771">
                <a:tc>
                  <a:txBody>
                    <a:bodyPr/>
                    <a:lstStyle/>
                    <a:p>
                      <a:r>
                        <a:rPr lang="lt-LT" sz="1600" kern="1200" noProof="0" dirty="0">
                          <a:solidFill>
                            <a:schemeClr val="tx1"/>
                          </a:solidFill>
                          <a:latin typeface="Calibri Light" panose="020F0302020204030204" pitchFamily="34" charset="0"/>
                          <a:ea typeface="+mn-ea"/>
                          <a:cs typeface="Calibri Light" panose="020F0302020204030204" pitchFamily="34" charset="0"/>
                        </a:rPr>
                        <a:t>Savanoriškos veiklos organizavimas</a:t>
                      </a:r>
                    </a:p>
                  </a:txBody>
                  <a:tcPr/>
                </a:tc>
                <a:tc>
                  <a:txBody>
                    <a:bodyPr/>
                    <a:lstStyle/>
                    <a:p>
                      <a:r>
                        <a:rPr lang="lt-LT" sz="1600" b="0" kern="1200" noProof="0" dirty="0">
                          <a:solidFill>
                            <a:schemeClr val="tx1"/>
                          </a:solidFill>
                          <a:latin typeface="Calibri Light" panose="020F0302020204030204" pitchFamily="34" charset="0"/>
                          <a:ea typeface="+mn-ea"/>
                          <a:cs typeface="Calibri Light" panose="020F0302020204030204" pitchFamily="34" charset="0"/>
                        </a:rPr>
                        <a:t>2 metai</a:t>
                      </a:r>
                    </a:p>
                  </a:txBody>
                  <a:tcPr/>
                </a:tc>
                <a:tc>
                  <a:txBody>
                    <a:bodyPr/>
                    <a:lstStyle/>
                    <a:p>
                      <a:pPr marL="0" algn="l" defTabSz="1219031" rtl="0" eaLnBrk="1" latinLnBrk="0" hangingPunct="1"/>
                      <a:r>
                        <a:rPr lang="lt-LT" sz="1600" b="0" kern="1200" noProof="0" dirty="0">
                          <a:solidFill>
                            <a:schemeClr val="tx1"/>
                          </a:solidFill>
                          <a:latin typeface="Calibri Light" panose="020F0302020204030204" pitchFamily="34" charset="0"/>
                          <a:ea typeface="+mn-ea"/>
                          <a:cs typeface="Calibri Light" panose="020F0302020204030204" pitchFamily="34" charset="0"/>
                        </a:rPr>
                        <a:t>6,</a:t>
                      </a:r>
                      <a:r>
                        <a:rPr lang="en-US" sz="1600" b="0" kern="1200" noProof="0" dirty="0">
                          <a:solidFill>
                            <a:schemeClr val="tx1"/>
                          </a:solidFill>
                          <a:latin typeface="Calibri Light" panose="020F0302020204030204" pitchFamily="34" charset="0"/>
                          <a:ea typeface="+mn-ea"/>
                          <a:cs typeface="Calibri Light" panose="020F0302020204030204" pitchFamily="34" charset="0"/>
                        </a:rPr>
                        <a:t>5</a:t>
                      </a:r>
                      <a:r>
                        <a:rPr lang="lt-LT" sz="1600" b="0" kern="1200" noProof="0" dirty="0">
                          <a:solidFill>
                            <a:schemeClr val="tx1"/>
                          </a:solidFill>
                          <a:latin typeface="Calibri Light" panose="020F0302020204030204" pitchFamily="34" charset="0"/>
                          <a:ea typeface="+mn-ea"/>
                          <a:cs typeface="Calibri Light" panose="020F0302020204030204" pitchFamily="34" charset="0"/>
                        </a:rPr>
                        <a:t> metų</a:t>
                      </a:r>
                    </a:p>
                  </a:txBody>
                  <a:tcPr/>
                </a:tc>
                <a:tc>
                  <a:txBody>
                    <a:bodyPr/>
                    <a:lstStyle/>
                    <a:p>
                      <a:pPr marL="0" algn="l" defTabSz="1219031" rtl="0" eaLnBrk="1" latinLnBrk="0" hangingPunct="1"/>
                      <a:r>
                        <a:rPr lang="lt-LT" sz="1600" b="0" kern="1200" noProof="0" dirty="0">
                          <a:solidFill>
                            <a:schemeClr val="tx1"/>
                          </a:solidFill>
                          <a:latin typeface="Calibri Light" panose="020F0302020204030204" pitchFamily="34" charset="0"/>
                          <a:ea typeface="+mn-ea"/>
                          <a:cs typeface="Calibri Light" panose="020F0302020204030204" pitchFamily="34" charset="0"/>
                        </a:rPr>
                        <a:t>0 metų</a:t>
                      </a:r>
                    </a:p>
                  </a:txBody>
                  <a:tcPr/>
                </a:tc>
                <a:extLst>
                  <a:ext uri="{0D108BD9-81ED-4DB2-BD59-A6C34878D82A}">
                    <a16:rowId xmlns:a16="http://schemas.microsoft.com/office/drawing/2014/main" val="3572241825"/>
                  </a:ext>
                </a:extLst>
              </a:tr>
            </a:tbl>
          </a:graphicData>
        </a:graphic>
      </p:graphicFrame>
      <p:sp>
        <p:nvSpPr>
          <p:cNvPr id="5" name="TextBox 4">
            <a:extLst>
              <a:ext uri="{FF2B5EF4-FFF2-40B4-BE49-F238E27FC236}">
                <a16:creationId xmlns:a16="http://schemas.microsoft.com/office/drawing/2014/main" id="{0A40CD4E-341E-6A38-65A2-E3CD03D08E70}"/>
              </a:ext>
            </a:extLst>
          </p:cNvPr>
          <p:cNvSpPr txBox="1"/>
          <p:nvPr/>
        </p:nvSpPr>
        <p:spPr>
          <a:xfrm>
            <a:off x="721922" y="5296529"/>
            <a:ext cx="10103393" cy="1477328"/>
          </a:xfrm>
          <a:prstGeom prst="rect">
            <a:avLst/>
          </a:prstGeom>
          <a:noFill/>
        </p:spPr>
        <p:txBody>
          <a:bodyPr wrap="square" rtlCol="0">
            <a:spAutoFit/>
          </a:bodyPr>
          <a:lstStyle/>
          <a:p>
            <a:r>
              <a:rPr lang="lt-LT" dirty="0">
                <a:solidFill>
                  <a:srgbClr val="021113"/>
                </a:solidFill>
              </a:rPr>
              <a:t>Bendras patirties laikotarpis = 5 metai (psichosocialinė parama) + 4 metai + 6,5 metų (savanoriškos veiklos organizavimas) =15,5 metų. </a:t>
            </a:r>
          </a:p>
          <a:p>
            <a:endParaRPr lang="lt-LT" dirty="0"/>
          </a:p>
          <a:p>
            <a:r>
              <a:rPr lang="lt-LT" dirty="0">
                <a:solidFill>
                  <a:srgbClr val="021113"/>
                </a:solidFill>
              </a:rPr>
              <a:t>Skiriama 20 balų, nes konsorciumo nariai kartu turi 15,5 metų patirties.</a:t>
            </a:r>
          </a:p>
          <a:p>
            <a:endParaRPr lang="en-US" dirty="0"/>
          </a:p>
        </p:txBody>
      </p:sp>
    </p:spTree>
    <p:extLst>
      <p:ext uri="{BB962C8B-B14F-4D97-AF65-F5344CB8AC3E}">
        <p14:creationId xmlns:p14="http://schemas.microsoft.com/office/powerpoint/2010/main" val="1654331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8F1B540F-A83F-4460-9F03-CA002D75C350}"/>
              </a:ext>
            </a:extLst>
          </p:cNvPr>
          <p:cNvSpPr txBox="1"/>
          <p:nvPr/>
        </p:nvSpPr>
        <p:spPr>
          <a:xfrm>
            <a:off x="721923" y="907399"/>
            <a:ext cx="9981567" cy="460382"/>
          </a:xfrm>
          <a:prstGeom prst="rect">
            <a:avLst/>
          </a:prstGeom>
          <a:noFill/>
        </p:spPr>
        <p:txBody>
          <a:bodyPr wrap="square" rtlCol="0" anchor="ctr">
            <a:spAutoFit/>
          </a:bodyPr>
          <a:lstStyle/>
          <a:p>
            <a:pPr>
              <a:lnSpc>
                <a:spcPts val="2700"/>
              </a:lnSpc>
            </a:pPr>
            <a:r>
              <a:rPr lang="lt-LT" sz="3200" b="1" spc="200" dirty="0">
                <a:solidFill>
                  <a:schemeClr val="accent3"/>
                </a:solidFill>
                <a:latin typeface="Calibri bold" panose="020F0702030404030204" pitchFamily="34" charset="0"/>
                <a:ea typeface="Montserrat Black" charset="0"/>
                <a:cs typeface="Calibri bold" panose="020F0702030404030204" pitchFamily="34" charset="0"/>
              </a:rPr>
              <a:t>Kokius dokumentus ir informaciją reikia pateikti? </a:t>
            </a:r>
            <a:endParaRPr lang="en-US" sz="3200" b="1" spc="200" dirty="0">
              <a:solidFill>
                <a:schemeClr val="accent3"/>
              </a:solidFill>
              <a:latin typeface="Calibri bold" panose="020F0702030404030204" pitchFamily="34" charset="0"/>
              <a:ea typeface="Montserrat Black" charset="0"/>
              <a:cs typeface="Calibri bold" panose="020F0702030404030204" pitchFamily="34" charset="0"/>
            </a:endParaRPr>
          </a:p>
        </p:txBody>
      </p:sp>
      <p:sp>
        <p:nvSpPr>
          <p:cNvPr id="9" name="Rectangle 8">
            <a:extLst>
              <a:ext uri="{FF2B5EF4-FFF2-40B4-BE49-F238E27FC236}">
                <a16:creationId xmlns:a16="http://schemas.microsoft.com/office/drawing/2014/main" id="{221D3559-FFBF-4C8A-AF06-A00869894017}"/>
              </a:ext>
            </a:extLst>
          </p:cNvPr>
          <p:cNvSpPr/>
          <p:nvPr/>
        </p:nvSpPr>
        <p:spPr>
          <a:xfrm flipH="1">
            <a:off x="0" y="706683"/>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a:extLst>
              <a:ext uri="{FF2B5EF4-FFF2-40B4-BE49-F238E27FC236}">
                <a16:creationId xmlns:a16="http://schemas.microsoft.com/office/drawing/2014/main" id="{86E9A506-F813-AAA8-2223-2BAD394ACA2E}"/>
              </a:ext>
            </a:extLst>
          </p:cNvPr>
          <p:cNvGraphicFramePr>
            <a:graphicFrameLocks noGrp="1"/>
          </p:cNvGraphicFramePr>
          <p:nvPr>
            <p:extLst>
              <p:ext uri="{D42A27DB-BD31-4B8C-83A1-F6EECF244321}">
                <p14:modId xmlns:p14="http://schemas.microsoft.com/office/powerpoint/2010/main" val="695302904"/>
              </p:ext>
            </p:extLst>
          </p:nvPr>
        </p:nvGraphicFramePr>
        <p:xfrm>
          <a:off x="386078" y="1593113"/>
          <a:ext cx="11284374" cy="4842689"/>
        </p:xfrm>
        <a:graphic>
          <a:graphicData uri="http://schemas.openxmlformats.org/drawingml/2006/table">
            <a:tbl>
              <a:tblPr firstRow="1" bandRow="1">
                <a:tableStyleId>{C083E6E3-FA7D-4D7B-A595-EF9225AFEA82}</a:tableStyleId>
              </a:tblPr>
              <a:tblGrid>
                <a:gridCol w="5669282">
                  <a:extLst>
                    <a:ext uri="{9D8B030D-6E8A-4147-A177-3AD203B41FA5}">
                      <a16:colId xmlns:a16="http://schemas.microsoft.com/office/drawing/2014/main" val="353851626"/>
                    </a:ext>
                  </a:extLst>
                </a:gridCol>
                <a:gridCol w="5615092">
                  <a:extLst>
                    <a:ext uri="{9D8B030D-6E8A-4147-A177-3AD203B41FA5}">
                      <a16:colId xmlns:a16="http://schemas.microsoft.com/office/drawing/2014/main" val="712337454"/>
                    </a:ext>
                  </a:extLst>
                </a:gridCol>
              </a:tblGrid>
              <a:tr h="286904">
                <a:tc>
                  <a:txBody>
                    <a:bodyPr/>
                    <a:lstStyle/>
                    <a:p>
                      <a:pPr algn="l"/>
                      <a:r>
                        <a:rPr lang="lt-LT" sz="1400" dirty="0">
                          <a:solidFill>
                            <a:schemeClr val="accent1"/>
                          </a:solidFill>
                        </a:rPr>
                        <a:t>Privaloma</a:t>
                      </a:r>
                      <a:endParaRPr lang="en-US" sz="1400" dirty="0">
                        <a:solidFill>
                          <a:schemeClr val="accent1"/>
                        </a:solidFill>
                      </a:endParaRPr>
                    </a:p>
                  </a:txBody>
                  <a:tcPr marL="0" marR="0" marT="0" marB="0" anchor="ctr"/>
                </a:tc>
                <a:tc>
                  <a:txBody>
                    <a:bodyPr/>
                    <a:lstStyle/>
                    <a:p>
                      <a:pPr algn="l"/>
                      <a:r>
                        <a:rPr lang="lt-LT" sz="1400" b="1" dirty="0">
                          <a:solidFill>
                            <a:schemeClr val="accent1"/>
                          </a:solidFill>
                        </a:rPr>
                        <a:t>Neprivaloma (skirta siekiant prioritetinių balų)</a:t>
                      </a:r>
                      <a:endParaRPr lang="en-US" sz="1400" b="1" dirty="0">
                        <a:solidFill>
                          <a:schemeClr val="accent1"/>
                        </a:solidFill>
                      </a:endParaRPr>
                    </a:p>
                  </a:txBody>
                  <a:tcPr marL="0" marR="0" marT="0" marB="0" anchor="ctr"/>
                </a:tc>
                <a:extLst>
                  <a:ext uri="{0D108BD9-81ED-4DB2-BD59-A6C34878D82A}">
                    <a16:rowId xmlns:a16="http://schemas.microsoft.com/office/drawing/2014/main" val="3051062347"/>
                  </a:ext>
                </a:extLst>
              </a:tr>
              <a:tr h="283557">
                <a:tc>
                  <a:txBody>
                    <a:bodyPr/>
                    <a:lstStyle/>
                    <a:p>
                      <a:pPr algn="l"/>
                      <a:r>
                        <a:rPr lang="lt-LT" sz="1400" dirty="0">
                          <a:latin typeface="Calibri Light" panose="020F0302020204030204" pitchFamily="34" charset="0"/>
                          <a:cs typeface="Calibri Light" panose="020F0302020204030204" pitchFamily="34" charset="0"/>
                        </a:rPr>
                        <a:t>Projekto įgyvendinimo planas (PĮP) (</a:t>
                      </a:r>
                      <a:r>
                        <a:rPr lang="lt-LT" sz="1400" dirty="0">
                          <a:latin typeface="Calibri Light" panose="020F0302020204030204" pitchFamily="34" charset="0"/>
                          <a:cs typeface="Calibri Light" panose="020F0302020204030204" pitchFamily="34" charset="0"/>
                          <a:hlinkClick r:id="rId3"/>
                        </a:rPr>
                        <a:t>ŠAFT</a:t>
                      </a:r>
                      <a:r>
                        <a:rPr lang="lt-LT" sz="1400" dirty="0">
                          <a:latin typeface="Calibri Light" panose="020F0302020204030204" pitchFamily="34" charset="0"/>
                          <a:cs typeface="Calibri Light" panose="020F0302020204030204" pitchFamily="34" charset="0"/>
                        </a:rPr>
                        <a:t> </a:t>
                      </a:r>
                      <a:r>
                        <a:rPr lang="en-US" sz="1400" dirty="0">
                          <a:latin typeface="Calibri Light" panose="020F0302020204030204" pitchFamily="34" charset="0"/>
                          <a:cs typeface="Calibri Light" panose="020F0302020204030204" pitchFamily="34" charset="0"/>
                        </a:rPr>
                        <a:t>1 </a:t>
                      </a:r>
                      <a:r>
                        <a:rPr lang="lt-LT" sz="1400" dirty="0">
                          <a:latin typeface="Calibri Light" panose="020F0302020204030204" pitchFamily="34" charset="0"/>
                          <a:cs typeface="Calibri Light" panose="020F0302020204030204" pitchFamily="34" charset="0"/>
                        </a:rPr>
                        <a:t>priedas)</a:t>
                      </a:r>
                      <a:endParaRPr lang="en-US" sz="1400" dirty="0">
                        <a:latin typeface="Calibri Light" panose="020F0302020204030204" pitchFamily="34" charset="0"/>
                        <a:cs typeface="Calibri Light" panose="020F0302020204030204" pitchFamily="34" charset="0"/>
                      </a:endParaRPr>
                    </a:p>
                  </a:txBody>
                  <a:tcPr marL="0" marR="0" marT="0" marB="0" anchor="ctr"/>
                </a:tc>
                <a:tc>
                  <a:txBody>
                    <a:bodyPr/>
                    <a:lstStyle/>
                    <a:p>
                      <a:pPr algn="l"/>
                      <a:endParaRPr lang="en-US" sz="1400" dirty="0">
                        <a:latin typeface="Calibri Light" panose="020F0302020204030204" pitchFamily="34" charset="0"/>
                        <a:cs typeface="Calibri Light" panose="020F0302020204030204" pitchFamily="34" charset="0"/>
                      </a:endParaRPr>
                    </a:p>
                  </a:txBody>
                  <a:tcPr marL="0" marR="0" marT="0" marB="0" anchor="ctr"/>
                </a:tc>
                <a:extLst>
                  <a:ext uri="{0D108BD9-81ED-4DB2-BD59-A6C34878D82A}">
                    <a16:rowId xmlns:a16="http://schemas.microsoft.com/office/drawing/2014/main" val="461747830"/>
                  </a:ext>
                </a:extLst>
              </a:tr>
              <a:tr h="444993">
                <a:tc>
                  <a:txBody>
                    <a:bodyPr/>
                    <a:lstStyle/>
                    <a:p>
                      <a:pPr marL="0" marR="0" lvl="0" indent="0" algn="l" defTabSz="1219031" rtl="0" eaLnBrk="1" fontAlgn="auto" latinLnBrk="0" hangingPunct="1">
                        <a:lnSpc>
                          <a:spcPct val="100000"/>
                        </a:lnSpc>
                        <a:spcBef>
                          <a:spcPts val="0"/>
                        </a:spcBef>
                        <a:spcAft>
                          <a:spcPts val="0"/>
                        </a:spcAft>
                        <a:buClrTx/>
                        <a:buSzTx/>
                        <a:buFontTx/>
                        <a:buNone/>
                        <a:tabLst/>
                        <a:defRPr/>
                      </a:pPr>
                      <a:r>
                        <a:rPr lang="lt-LT" sz="1400" dirty="0">
                          <a:latin typeface="Calibri Light" panose="020F0302020204030204" pitchFamily="34" charset="0"/>
                          <a:cs typeface="Calibri Light" panose="020F0302020204030204" pitchFamily="34" charset="0"/>
                        </a:rPr>
                        <a:t>Informacija apie projekto veiklas, biudžetą ir finansavimo šaltinius (PFSA 8 priedas)</a:t>
                      </a:r>
                      <a:endParaRPr lang="en-US" sz="1400" dirty="0">
                        <a:latin typeface="Calibri Light" panose="020F0302020204030204" pitchFamily="34" charset="0"/>
                        <a:cs typeface="Calibri Light" panose="020F0302020204030204" pitchFamily="34" charset="0"/>
                      </a:endParaRPr>
                    </a:p>
                    <a:p>
                      <a:pPr marL="0" marR="0" lvl="0" indent="0" algn="l" defTabSz="1219031" rtl="0" eaLnBrk="1" fontAlgn="auto" latinLnBrk="0" hangingPunct="1">
                        <a:lnSpc>
                          <a:spcPct val="100000"/>
                        </a:lnSpc>
                        <a:spcBef>
                          <a:spcPts val="0"/>
                        </a:spcBef>
                        <a:spcAft>
                          <a:spcPts val="0"/>
                        </a:spcAft>
                        <a:buClrTx/>
                        <a:buSzTx/>
                        <a:buFontTx/>
                        <a:buNone/>
                        <a:tabLst/>
                        <a:defRPr/>
                      </a:pPr>
                      <a:r>
                        <a:rPr lang="en-US" sz="1400" dirty="0">
                          <a:latin typeface="Calibri Light" panose="020F0302020204030204" pitchFamily="34" charset="0"/>
                          <a:cs typeface="Calibri Light" panose="020F0302020204030204" pitchFamily="34" charset="0"/>
                        </a:rPr>
                        <a:t>+ </a:t>
                      </a:r>
                      <a:r>
                        <a:rPr lang="lt-LT" sz="1400" kern="1200" dirty="0">
                          <a:solidFill>
                            <a:schemeClr val="tx1"/>
                          </a:solidFill>
                          <a:latin typeface="Calibri Light" panose="020F0302020204030204" pitchFamily="34" charset="0"/>
                          <a:ea typeface="+mn-ea"/>
                          <a:cs typeface="Calibri Light" panose="020F0302020204030204" pitchFamily="34" charset="0"/>
                        </a:rPr>
                        <a:t>Dokumentai ar informacija, patvirtinanti į projekto biudžetą įtrauktų tiesioginių projekto išlaidų, kurios bus patiriamos vykdant pirkimus, pagrįstumą</a:t>
                      </a:r>
                      <a:endParaRPr lang="en-US" sz="1400" kern="1200" dirty="0">
                        <a:solidFill>
                          <a:schemeClr val="tx1"/>
                        </a:solidFill>
                        <a:latin typeface="Calibri Light" panose="020F0302020204030204" pitchFamily="34" charset="0"/>
                        <a:ea typeface="+mn-ea"/>
                        <a:cs typeface="Calibri Light" panose="020F0302020204030204" pitchFamily="34" charset="0"/>
                      </a:endParaRPr>
                    </a:p>
                    <a:p>
                      <a:pPr marL="0" marR="0" lvl="0" indent="0" algn="l" defTabSz="1219031"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Calibri Light" panose="020F0302020204030204" pitchFamily="34" charset="0"/>
                          <a:ea typeface="+mn-ea"/>
                          <a:cs typeface="Calibri Light" panose="020F0302020204030204" pitchFamily="34" charset="0"/>
                        </a:rPr>
                        <a:t>+ Dokumentai, pagrind</a:t>
                      </a:r>
                      <a:r>
                        <a:rPr lang="lt-LT" sz="1400" kern="1200" dirty="0">
                          <a:solidFill>
                            <a:schemeClr val="tx1"/>
                          </a:solidFill>
                          <a:latin typeface="Calibri Light" panose="020F0302020204030204" pitchFamily="34" charset="0"/>
                          <a:ea typeface="+mn-ea"/>
                          <a:cs typeface="Calibri Light" panose="020F0302020204030204" pitchFamily="34" charset="0"/>
                        </a:rPr>
                        <a:t>žiantys darbo užmokesčio išlaidų apskaičiavimą</a:t>
                      </a:r>
                      <a:endParaRPr lang="en-US" sz="1400" kern="1200" dirty="0">
                        <a:solidFill>
                          <a:schemeClr val="tx1"/>
                        </a:solidFill>
                        <a:latin typeface="Calibri Light" panose="020F0302020204030204" pitchFamily="34" charset="0"/>
                        <a:ea typeface="+mn-ea"/>
                        <a:cs typeface="Calibri Light" panose="020F0302020204030204" pitchFamily="34" charset="0"/>
                      </a:endParaRPr>
                    </a:p>
                  </a:txBody>
                  <a:tcPr marL="0" marR="0" marT="0" marB="0" anchor="ctr"/>
                </a:tc>
                <a:tc>
                  <a:txBody>
                    <a:bodyPr/>
                    <a:lstStyle/>
                    <a:p>
                      <a:pPr algn="l"/>
                      <a:endParaRPr lang="en-US" sz="1400" dirty="0">
                        <a:latin typeface="Calibri Light" panose="020F0302020204030204" pitchFamily="34" charset="0"/>
                        <a:cs typeface="Calibri Light" panose="020F0302020204030204" pitchFamily="34" charset="0"/>
                      </a:endParaRPr>
                    </a:p>
                  </a:txBody>
                  <a:tcPr marL="0" marR="0" marT="0" marB="0" anchor="ctr"/>
                </a:tc>
                <a:extLst>
                  <a:ext uri="{0D108BD9-81ED-4DB2-BD59-A6C34878D82A}">
                    <a16:rowId xmlns:a16="http://schemas.microsoft.com/office/drawing/2014/main" val="1353381767"/>
                  </a:ext>
                </a:extLst>
              </a:tr>
              <a:tr h="564003">
                <a:tc>
                  <a:txBody>
                    <a:bodyPr/>
                    <a:lstStyle/>
                    <a:p>
                      <a:pPr algn="l"/>
                      <a:r>
                        <a:rPr lang="lt-LT" sz="1400" kern="1200" dirty="0">
                          <a:solidFill>
                            <a:schemeClr val="tx1"/>
                          </a:solidFill>
                          <a:latin typeface="Calibri Light" panose="020F0302020204030204" pitchFamily="34" charset="0"/>
                          <a:ea typeface="+mn-ea"/>
                          <a:cs typeface="Calibri Light" panose="020F0302020204030204" pitchFamily="34" charset="0"/>
                        </a:rPr>
                        <a:t>Informacija apie stebėsenos rodiklius (PFSA 9 priedas)</a:t>
                      </a:r>
                      <a:endParaRPr lang="en-US" sz="1400" kern="1200" dirty="0">
                        <a:solidFill>
                          <a:schemeClr val="tx1"/>
                        </a:solidFill>
                        <a:latin typeface="Calibri Light" panose="020F0302020204030204" pitchFamily="34" charset="0"/>
                        <a:ea typeface="+mn-ea"/>
                        <a:cs typeface="Calibri Light" panose="020F0302020204030204" pitchFamily="34" charset="0"/>
                      </a:endParaRPr>
                    </a:p>
                  </a:txBody>
                  <a:tcPr marL="0" marR="0" marT="0" marB="0" anchor="ctr"/>
                </a:tc>
                <a:tc>
                  <a:txBody>
                    <a:bodyPr/>
                    <a:lstStyle/>
                    <a:p>
                      <a:pPr marL="0" algn="l" defTabSz="1219031" rtl="0" eaLnBrk="1" latinLnBrk="0" hangingPunct="1"/>
                      <a:r>
                        <a:rPr lang="lt-LT" sz="1400" i="0" kern="1200" dirty="0">
                          <a:solidFill>
                            <a:schemeClr val="tx1"/>
                          </a:solidFill>
                          <a:latin typeface="Calibri Light" panose="020F0302020204030204" pitchFamily="34" charset="0"/>
                          <a:ea typeface="+mn-ea"/>
                          <a:cs typeface="Calibri Light" panose="020F0302020204030204" pitchFamily="34" charset="0"/>
                        </a:rPr>
                        <a:t>Papildomai nurodoma </a:t>
                      </a:r>
                      <a:r>
                        <a:rPr lang="en-US" sz="1400" i="0" kern="1200" dirty="0">
                          <a:solidFill>
                            <a:schemeClr val="tx1"/>
                          </a:solidFill>
                          <a:latin typeface="Calibri Light" panose="020F0302020204030204" pitchFamily="34" charset="0"/>
                          <a:ea typeface="+mn-ea"/>
                          <a:cs typeface="Calibri Light" panose="020F0302020204030204" pitchFamily="34" charset="0"/>
                        </a:rPr>
                        <a:t>informacija apie i</a:t>
                      </a:r>
                      <a:r>
                        <a:rPr lang="lt-LT" sz="1400" i="0" kern="1200" dirty="0">
                          <a:solidFill>
                            <a:schemeClr val="tx1"/>
                          </a:solidFill>
                          <a:latin typeface="Calibri Light" panose="020F0302020204030204" pitchFamily="34" charset="0"/>
                          <a:ea typeface="+mn-ea"/>
                          <a:cs typeface="Calibri Light" panose="020F0302020204030204" pitchFamily="34" charset="0"/>
                        </a:rPr>
                        <a:t>švestinį stebėsenos rodiklį</a:t>
                      </a:r>
                    </a:p>
                    <a:p>
                      <a:pPr marL="0" indent="0" algn="l" defTabSz="1219031" rtl="0" eaLnBrk="1" latinLnBrk="0" hangingPunct="1">
                        <a:buFont typeface="Arial" panose="020B0604020202020204" pitchFamily="34" charset="0"/>
                        <a:buNone/>
                      </a:pPr>
                      <a:r>
                        <a:rPr lang="lt-LT" sz="1400" i="0" kern="1200" dirty="0">
                          <a:solidFill>
                            <a:schemeClr val="tx1"/>
                          </a:solidFill>
                          <a:latin typeface="Calibri Light" panose="020F0302020204030204" pitchFamily="34" charset="0"/>
                          <a:ea typeface="+mn-ea"/>
                          <a:cs typeface="Calibri Light" panose="020F0302020204030204" pitchFamily="34" charset="0"/>
                        </a:rPr>
                        <a:t>„Paremtų dalyvių, kurie dalyvavo tęstinėse veiklose, dalis“</a:t>
                      </a:r>
                      <a:endParaRPr lang="en-US" sz="1400" i="0" kern="1200" dirty="0">
                        <a:solidFill>
                          <a:schemeClr val="tx1"/>
                        </a:solidFill>
                        <a:latin typeface="Calibri Light" panose="020F0302020204030204" pitchFamily="34" charset="0"/>
                        <a:ea typeface="+mn-ea"/>
                        <a:cs typeface="Calibri Light" panose="020F0302020204030204" pitchFamily="34" charset="0"/>
                      </a:endParaRPr>
                    </a:p>
                  </a:txBody>
                  <a:tcPr marL="0" marR="0" marT="0" marB="0" anchor="ctr"/>
                </a:tc>
                <a:extLst>
                  <a:ext uri="{0D108BD9-81ED-4DB2-BD59-A6C34878D82A}">
                    <a16:rowId xmlns:a16="http://schemas.microsoft.com/office/drawing/2014/main" val="3031695499"/>
                  </a:ext>
                </a:extLst>
              </a:tr>
              <a:tr h="482047">
                <a:tc>
                  <a:txBody>
                    <a:bodyPr/>
                    <a:lstStyle/>
                    <a:p>
                      <a:pPr algn="l"/>
                      <a:r>
                        <a:rPr lang="lt-LT" sz="1400" b="0" kern="1200" dirty="0">
                          <a:solidFill>
                            <a:schemeClr val="tx1"/>
                          </a:solidFill>
                          <a:latin typeface="Calibri Light" panose="020F0302020204030204" pitchFamily="34" charset="0"/>
                          <a:ea typeface="+mn-ea"/>
                          <a:cs typeface="Calibri Light" panose="020F0302020204030204" pitchFamily="34" charset="0"/>
                        </a:rPr>
                        <a:t>Pareiškėjo ir partnerio deklaracijos (</a:t>
                      </a:r>
                      <a:r>
                        <a:rPr lang="en-US" sz="1400" b="0" kern="1200" dirty="0">
                          <a:solidFill>
                            <a:schemeClr val="tx1"/>
                          </a:solidFill>
                          <a:latin typeface="Calibri Light" panose="020F0302020204030204" pitchFamily="34" charset="0"/>
                          <a:ea typeface="+mn-ea"/>
                          <a:cs typeface="Calibri Light" panose="020F0302020204030204" pitchFamily="34" charset="0"/>
                        </a:rPr>
                        <a:t>P</a:t>
                      </a:r>
                      <a:r>
                        <a:rPr lang="lt-LT" sz="1400" b="0" kern="1200" dirty="0">
                          <a:solidFill>
                            <a:schemeClr val="tx1"/>
                          </a:solidFill>
                          <a:latin typeface="Calibri Light" panose="020F0302020204030204" pitchFamily="34" charset="0"/>
                          <a:ea typeface="+mn-ea"/>
                          <a:cs typeface="Calibri Light" panose="020F0302020204030204" pitchFamily="34" charset="0"/>
                        </a:rPr>
                        <a:t>ĮP </a:t>
                      </a:r>
                      <a:r>
                        <a:rPr lang="en-US" sz="1400" b="0" kern="1200" dirty="0">
                          <a:solidFill>
                            <a:schemeClr val="tx1"/>
                          </a:solidFill>
                          <a:latin typeface="Calibri Light" panose="020F0302020204030204" pitchFamily="34" charset="0"/>
                          <a:ea typeface="+mn-ea"/>
                          <a:cs typeface="Calibri Light" panose="020F0302020204030204" pitchFamily="34" charset="0"/>
                        </a:rPr>
                        <a:t>4 ir 5 priedai</a:t>
                      </a:r>
                      <a:r>
                        <a:rPr lang="lt-LT" sz="1400" b="0" kern="1200" dirty="0">
                          <a:solidFill>
                            <a:schemeClr val="tx1"/>
                          </a:solidFill>
                          <a:latin typeface="Calibri Light" panose="020F0302020204030204" pitchFamily="34" charset="0"/>
                          <a:ea typeface="+mn-ea"/>
                          <a:cs typeface="Calibri Light" panose="020F0302020204030204" pitchFamily="34" charset="0"/>
                        </a:rPr>
                        <a:t> </a:t>
                      </a:r>
                      <a:r>
                        <a:rPr lang="lt-LT" sz="1400" kern="1200" dirty="0">
                          <a:solidFill>
                            <a:schemeClr val="tx1"/>
                          </a:solidFill>
                          <a:latin typeface="Calibri Light" panose="020F0302020204030204" pitchFamily="34" charset="0"/>
                          <a:ea typeface="+mn-ea"/>
                          <a:cs typeface="Calibri Light" panose="020F0302020204030204" pitchFamily="34" charset="0"/>
                        </a:rPr>
                        <a:t>(rasite prie </a:t>
                      </a:r>
                      <a:r>
                        <a:rPr lang="lt-LT" sz="1400" dirty="0">
                          <a:latin typeface="Calibri Light" panose="020F0302020204030204" pitchFamily="34" charset="0"/>
                          <a:cs typeface="Calibri Light" panose="020F0302020204030204" pitchFamily="34" charset="0"/>
                          <a:hlinkClick r:id="rId3"/>
                        </a:rPr>
                        <a:t>ŠAFT</a:t>
                      </a:r>
                      <a:r>
                        <a:rPr lang="lt-LT" sz="1400" dirty="0">
                          <a:latin typeface="Calibri Light" panose="020F0302020204030204" pitchFamily="34" charset="0"/>
                          <a:cs typeface="Calibri Light" panose="020F0302020204030204" pitchFamily="34" charset="0"/>
                        </a:rPr>
                        <a:t> </a:t>
                      </a:r>
                      <a:r>
                        <a:rPr lang="lt-LT" sz="1400" kern="1200" dirty="0">
                          <a:solidFill>
                            <a:schemeClr val="tx1"/>
                          </a:solidFill>
                          <a:latin typeface="Calibri Light" panose="020F0302020204030204" pitchFamily="34" charset="0"/>
                          <a:ea typeface="+mn-ea"/>
                          <a:cs typeface="Calibri Light" panose="020F0302020204030204" pitchFamily="34" charset="0"/>
                        </a:rPr>
                        <a:t>)</a:t>
                      </a:r>
                      <a:r>
                        <a:rPr lang="en-US" sz="1400" b="0" kern="1200" dirty="0">
                          <a:solidFill>
                            <a:schemeClr val="tx1"/>
                          </a:solidFill>
                          <a:latin typeface="Calibri Light" panose="020F0302020204030204" pitchFamily="34" charset="0"/>
                          <a:ea typeface="+mn-ea"/>
                          <a:cs typeface="Calibri Light" panose="020F0302020204030204" pitchFamily="34" charset="0"/>
                        </a:rPr>
                        <a:t>)</a:t>
                      </a:r>
                      <a:endParaRPr lang="lt-LT" sz="1400" b="0" kern="1200" dirty="0">
                        <a:solidFill>
                          <a:schemeClr val="tx1"/>
                        </a:solidFill>
                        <a:latin typeface="Calibri Light" panose="020F0302020204030204" pitchFamily="34" charset="0"/>
                        <a:ea typeface="+mn-ea"/>
                        <a:cs typeface="Calibri Light" panose="020F0302020204030204" pitchFamily="34" charset="0"/>
                      </a:endParaRPr>
                    </a:p>
                    <a:p>
                      <a:pPr algn="l"/>
                      <a:endParaRPr lang="en-US" sz="1400" b="1" kern="1200" dirty="0">
                        <a:solidFill>
                          <a:schemeClr val="tx1"/>
                        </a:solidFill>
                        <a:highlight>
                          <a:srgbClr val="FFFF00"/>
                        </a:highlight>
                        <a:latin typeface="Calibri Light" panose="020F0302020204030204" pitchFamily="34" charset="0"/>
                        <a:ea typeface="+mn-ea"/>
                        <a:cs typeface="Calibri Light" panose="020F0302020204030204" pitchFamily="34" charset="0"/>
                      </a:endParaRPr>
                    </a:p>
                  </a:txBody>
                  <a:tcPr marL="0" marR="0" marT="0" marB="0" anchor="ctr"/>
                </a:tc>
                <a:tc>
                  <a:txBody>
                    <a:bodyPr/>
                    <a:lstStyle/>
                    <a:p>
                      <a:pPr marL="0" algn="l" defTabSz="1219031" rtl="0" eaLnBrk="1" latinLnBrk="0" hangingPunct="1"/>
                      <a:endParaRPr lang="en-US" sz="1400" kern="1200" dirty="0">
                        <a:solidFill>
                          <a:schemeClr val="tx1"/>
                        </a:solidFill>
                        <a:latin typeface="Calibri Light" panose="020F0302020204030204" pitchFamily="34" charset="0"/>
                        <a:ea typeface="+mn-ea"/>
                        <a:cs typeface="Calibri Light" panose="020F0302020204030204" pitchFamily="34" charset="0"/>
                      </a:endParaRPr>
                    </a:p>
                  </a:txBody>
                  <a:tcPr marL="0" marR="0" marT="0" marB="0" anchor="ctr"/>
                </a:tc>
                <a:extLst>
                  <a:ext uri="{0D108BD9-81ED-4DB2-BD59-A6C34878D82A}">
                    <a16:rowId xmlns:a16="http://schemas.microsoft.com/office/drawing/2014/main" val="1202373802"/>
                  </a:ext>
                </a:extLst>
              </a:tr>
              <a:tr h="1052120">
                <a:tc>
                  <a:txBody>
                    <a:bodyPr/>
                    <a:lstStyle/>
                    <a:p>
                      <a:pPr algn="l"/>
                      <a:r>
                        <a:rPr lang="en-US" sz="1400" kern="1200" dirty="0">
                          <a:solidFill>
                            <a:schemeClr val="tx1"/>
                          </a:solidFill>
                          <a:latin typeface="Calibri Light" panose="020F0302020204030204" pitchFamily="34" charset="0"/>
                          <a:ea typeface="+mn-ea"/>
                          <a:cs typeface="Calibri Light" panose="020F0302020204030204" pitchFamily="34" charset="0"/>
                        </a:rPr>
                        <a:t>Dalyvi</a:t>
                      </a:r>
                      <a:r>
                        <a:rPr lang="lt-LT" sz="1400" kern="1200" dirty="0">
                          <a:solidFill>
                            <a:schemeClr val="tx1"/>
                          </a:solidFill>
                          <a:latin typeface="Calibri Light" panose="020F0302020204030204" pitchFamily="34" charset="0"/>
                          <a:ea typeface="+mn-ea"/>
                          <a:cs typeface="Calibri Light" panose="020F0302020204030204" pitchFamily="34" charset="0"/>
                        </a:rPr>
                        <a:t>ų pritraukimo strategija (PĮP laisvos formos priedas): informacija apie potencialių projekto dalyvių identifikavimą ir pritraukimą, įskaitant</a:t>
                      </a:r>
                      <a:r>
                        <a:rPr lang="en-US" sz="1400" kern="1200" dirty="0">
                          <a:solidFill>
                            <a:schemeClr val="tx1"/>
                          </a:solidFill>
                          <a:latin typeface="Calibri Light" panose="020F0302020204030204" pitchFamily="34" charset="0"/>
                          <a:ea typeface="+mn-ea"/>
                          <a:cs typeface="Calibri Light" panose="020F0302020204030204" pitchFamily="34" charset="0"/>
                        </a:rPr>
                        <a:t> priiman</a:t>
                      </a:r>
                      <a:r>
                        <a:rPr lang="lt-LT" sz="1400" kern="1200" dirty="0">
                          <a:solidFill>
                            <a:schemeClr val="tx1"/>
                          </a:solidFill>
                          <a:latin typeface="Calibri Light" panose="020F0302020204030204" pitchFamily="34" charset="0"/>
                          <a:ea typeface="+mn-ea"/>
                          <a:cs typeface="Calibri Light" panose="020F0302020204030204" pitchFamily="34" charset="0"/>
                        </a:rPr>
                        <a:t>čios bendruomenės narius, jeigu planuojamos vykdyti PFSA 8.3 papunktyje minimą veiklą, dėl kalbos barjero ir kultūrinių skirtumų kylančių iššūkių adresavimą. </a:t>
                      </a:r>
                      <a:endParaRPr lang="en-US" sz="1400" kern="1200" dirty="0">
                        <a:solidFill>
                          <a:schemeClr val="tx1"/>
                        </a:solidFill>
                        <a:latin typeface="Calibri Light" panose="020F0302020204030204" pitchFamily="34" charset="0"/>
                        <a:ea typeface="+mn-ea"/>
                        <a:cs typeface="Calibri Light" panose="020F0302020204030204" pitchFamily="34" charset="0"/>
                      </a:endParaRPr>
                    </a:p>
                  </a:txBody>
                  <a:tcPr marL="0" marR="0" marT="0" marB="0" anchor="ctr"/>
                </a:tc>
                <a:tc>
                  <a:txBody>
                    <a:bodyPr/>
                    <a:lstStyle/>
                    <a:p>
                      <a:pPr marL="0" algn="l" defTabSz="1219031" rtl="0" eaLnBrk="1" latinLnBrk="0" hangingPunct="1"/>
                      <a:r>
                        <a:rPr lang="lt-LT" sz="1400" i="0" kern="1200" dirty="0">
                          <a:solidFill>
                            <a:schemeClr val="tx1"/>
                          </a:solidFill>
                          <a:latin typeface="Calibri Light" panose="020F0302020204030204" pitchFamily="34" charset="0"/>
                          <a:ea typeface="+mn-ea"/>
                          <a:cs typeface="Calibri Light" panose="020F0302020204030204" pitchFamily="34" charset="0"/>
                        </a:rPr>
                        <a:t>Papildomai nurodoma informacija apie pažeidžiamų arba socialinę riziką patiriančių asmenų įtraukimą ir (arba) dalyvių pastovumą ir lankomumą tęstinėse veiklose </a:t>
                      </a:r>
                      <a:endParaRPr lang="en-US" sz="1400" i="0" kern="1200" dirty="0">
                        <a:solidFill>
                          <a:schemeClr val="tx1"/>
                        </a:solidFill>
                        <a:latin typeface="Calibri Light" panose="020F0302020204030204" pitchFamily="34" charset="0"/>
                        <a:ea typeface="+mn-ea"/>
                        <a:cs typeface="Calibri Light" panose="020F0302020204030204" pitchFamily="34" charset="0"/>
                      </a:endParaRPr>
                    </a:p>
                  </a:txBody>
                  <a:tcPr marL="0" marR="0" marT="0" marB="0" anchor="ctr"/>
                </a:tc>
                <a:extLst>
                  <a:ext uri="{0D108BD9-81ED-4DB2-BD59-A6C34878D82A}">
                    <a16:rowId xmlns:a16="http://schemas.microsoft.com/office/drawing/2014/main" val="1715842971"/>
                  </a:ext>
                </a:extLst>
              </a:tr>
              <a:tr h="680538">
                <a:tc>
                  <a:txBody>
                    <a:bodyPr/>
                    <a:lstStyle/>
                    <a:p>
                      <a:pPr algn="l"/>
                      <a:r>
                        <a:rPr lang="lt-LT" sz="1400" kern="1200" dirty="0">
                          <a:solidFill>
                            <a:schemeClr val="tx1"/>
                          </a:solidFill>
                          <a:latin typeface="Calibri Light" panose="020F0302020204030204" pitchFamily="34" charset="0"/>
                          <a:ea typeface="+mn-ea"/>
                          <a:cs typeface="Calibri Light" panose="020F0302020204030204" pitchFamily="34" charset="0"/>
                        </a:rPr>
                        <a:t>Patirtį pagrindžiančių veiklų (sutarčių sąrašas) (PFSA </a:t>
                      </a:r>
                      <a:r>
                        <a:rPr lang="en-US" sz="1400" kern="1200" dirty="0">
                          <a:solidFill>
                            <a:schemeClr val="tx1"/>
                          </a:solidFill>
                          <a:latin typeface="Calibri Light" panose="020F0302020204030204" pitchFamily="34" charset="0"/>
                          <a:ea typeface="+mn-ea"/>
                          <a:cs typeface="Calibri Light" panose="020F0302020204030204" pitchFamily="34" charset="0"/>
                        </a:rPr>
                        <a:t>2 priedas)</a:t>
                      </a:r>
                    </a:p>
                  </a:txBody>
                  <a:tcPr marL="0" marR="0" marT="0" marB="0" anchor="ctr"/>
                </a:tc>
                <a:tc>
                  <a:txBody>
                    <a:bodyPr/>
                    <a:lstStyle/>
                    <a:p>
                      <a:pPr marL="0" algn="l" defTabSz="1219031" rtl="0" eaLnBrk="1" latinLnBrk="0" hangingPunct="1"/>
                      <a:r>
                        <a:rPr lang="lt-LT" sz="1400" kern="1200" dirty="0">
                          <a:solidFill>
                            <a:schemeClr val="tx1"/>
                          </a:solidFill>
                          <a:latin typeface="Calibri Light" panose="020F0302020204030204" pitchFamily="34" charset="0"/>
                          <a:ea typeface="+mn-ea"/>
                          <a:cs typeface="Calibri Light" panose="020F0302020204030204" pitchFamily="34" charset="0"/>
                        </a:rPr>
                        <a:t>Papildomai nurodoma informacija apie patirtį, kuri viršija privalomą </a:t>
                      </a:r>
                      <a:r>
                        <a:rPr lang="en-US" sz="1400" kern="1200" dirty="0">
                          <a:solidFill>
                            <a:schemeClr val="tx1"/>
                          </a:solidFill>
                          <a:latin typeface="Calibri Light" panose="020F0302020204030204" pitchFamily="34" charset="0"/>
                          <a:ea typeface="+mn-ea"/>
                          <a:cs typeface="Calibri Light" panose="020F0302020204030204" pitchFamily="34" charset="0"/>
                        </a:rPr>
                        <a:t>2 </a:t>
                      </a:r>
                      <a:r>
                        <a:rPr lang="lt-LT" sz="1400" kern="1200" dirty="0">
                          <a:solidFill>
                            <a:schemeClr val="tx1"/>
                          </a:solidFill>
                          <a:latin typeface="Calibri Light" panose="020F0302020204030204" pitchFamily="34" charset="0"/>
                          <a:ea typeface="+mn-ea"/>
                          <a:cs typeface="Calibri Light" panose="020F0302020204030204" pitchFamily="34" charset="0"/>
                        </a:rPr>
                        <a:t>metų patirties reikalavimą; </a:t>
                      </a:r>
                      <a:r>
                        <a:rPr lang="lt-LT" sz="1400" kern="1200" dirty="0">
                          <a:solidFill>
                            <a:srgbClr val="C00000"/>
                          </a:solidFill>
                          <a:latin typeface="Calibri Light" panose="020F0302020204030204" pitchFamily="34" charset="0"/>
                          <a:ea typeface="+mn-ea"/>
                          <a:cs typeface="Calibri Light" panose="020F0302020204030204" pitchFamily="34" charset="0"/>
                        </a:rPr>
                        <a:t>(</a:t>
                      </a:r>
                      <a:r>
                        <a:rPr lang="en-US" sz="1400" kern="1200" dirty="0">
                          <a:solidFill>
                            <a:srgbClr val="C00000"/>
                          </a:solidFill>
                          <a:latin typeface="Calibri Light" panose="020F0302020204030204" pitchFamily="34" charset="0"/>
                          <a:ea typeface="+mn-ea"/>
                          <a:cs typeface="Calibri Light" panose="020F0302020204030204" pitchFamily="34" charset="0"/>
                        </a:rPr>
                        <a:t>!) </a:t>
                      </a:r>
                      <a:r>
                        <a:rPr lang="lt-LT" sz="1400" kern="1200" dirty="0">
                          <a:solidFill>
                            <a:srgbClr val="C00000"/>
                          </a:solidFill>
                          <a:latin typeface="Calibri Light" panose="020F0302020204030204" pitchFamily="34" charset="0"/>
                          <a:ea typeface="+mn-ea"/>
                          <a:cs typeface="Calibri Light" panose="020F0302020204030204" pitchFamily="34" charset="0"/>
                        </a:rPr>
                        <a:t>antrame </a:t>
                      </a:r>
                      <a:r>
                        <a:rPr lang="lt-LT" sz="1400" i="1" kern="1200" dirty="0">
                          <a:solidFill>
                            <a:srgbClr val="C00000"/>
                          </a:solidFill>
                          <a:latin typeface="Calibri Light" panose="020F0302020204030204" pitchFamily="34" charset="0"/>
                          <a:ea typeface="+mn-ea"/>
                          <a:cs typeface="Calibri Light" panose="020F0302020204030204" pitchFamily="34" charset="0"/>
                        </a:rPr>
                        <a:t>Excel</a:t>
                      </a:r>
                      <a:r>
                        <a:rPr lang="lt-LT" sz="1400" kern="1200" dirty="0">
                          <a:solidFill>
                            <a:srgbClr val="C00000"/>
                          </a:solidFill>
                          <a:latin typeface="Calibri Light" panose="020F0302020204030204" pitchFamily="34" charset="0"/>
                          <a:ea typeface="+mn-ea"/>
                          <a:cs typeface="Calibri Light" panose="020F0302020204030204" pitchFamily="34" charset="0"/>
                        </a:rPr>
                        <a:t> polapyje pateikiama informacija apie pareiškėjo įgyvendintus panašios apimties projektus</a:t>
                      </a:r>
                      <a:r>
                        <a:rPr lang="en-US" sz="1400" kern="1200" dirty="0">
                          <a:solidFill>
                            <a:srgbClr val="C00000"/>
                          </a:solidFill>
                          <a:latin typeface="Calibri Light" panose="020F0302020204030204" pitchFamily="34" charset="0"/>
                          <a:ea typeface="+mn-ea"/>
                          <a:cs typeface="Calibri Light" panose="020F0302020204030204" pitchFamily="34" charset="0"/>
                        </a:rPr>
                        <a:t> </a:t>
                      </a:r>
                      <a:r>
                        <a:rPr lang="lt-LT" sz="1400" kern="1200" dirty="0">
                          <a:solidFill>
                            <a:srgbClr val="C00000"/>
                          </a:solidFill>
                          <a:latin typeface="Calibri Light" panose="020F0302020204030204" pitchFamily="34" charset="0"/>
                          <a:ea typeface="+mn-ea"/>
                          <a:cs typeface="Calibri Light" panose="020F0302020204030204" pitchFamily="34" charset="0"/>
                        </a:rPr>
                        <a:t> (</a:t>
                      </a:r>
                      <a:r>
                        <a:rPr lang="en-US" sz="1400" kern="1200" dirty="0">
                          <a:solidFill>
                            <a:srgbClr val="C00000"/>
                          </a:solidFill>
                          <a:latin typeface="Calibri Light" panose="020F0302020204030204" pitchFamily="34" charset="0"/>
                          <a:ea typeface="+mn-ea"/>
                          <a:cs typeface="Calibri Light" panose="020F0302020204030204" pitchFamily="34" charset="0"/>
                        </a:rPr>
                        <a:t>!)</a:t>
                      </a:r>
                      <a:r>
                        <a:rPr lang="lt-LT" sz="1400" kern="1200" dirty="0">
                          <a:solidFill>
                            <a:srgbClr val="C00000"/>
                          </a:solidFill>
                          <a:latin typeface="Calibri Light" panose="020F0302020204030204" pitchFamily="34" charset="0"/>
                          <a:ea typeface="+mn-ea"/>
                          <a:cs typeface="Calibri Light" panose="020F0302020204030204" pitchFamily="34" charset="0"/>
                        </a:rPr>
                        <a:t>.</a:t>
                      </a:r>
                      <a:endParaRPr lang="en-US" sz="1400" kern="1200" dirty="0">
                        <a:solidFill>
                          <a:srgbClr val="C00000"/>
                        </a:solidFill>
                        <a:latin typeface="Calibri Light" panose="020F0302020204030204" pitchFamily="34" charset="0"/>
                        <a:ea typeface="+mn-ea"/>
                        <a:cs typeface="Calibri Light" panose="020F0302020204030204" pitchFamily="34" charset="0"/>
                      </a:endParaRPr>
                    </a:p>
                  </a:txBody>
                  <a:tcPr marL="0" marR="0" marT="0" marB="0" anchor="ctr"/>
                </a:tc>
                <a:extLst>
                  <a:ext uri="{0D108BD9-81ED-4DB2-BD59-A6C34878D82A}">
                    <a16:rowId xmlns:a16="http://schemas.microsoft.com/office/drawing/2014/main" val="2646402287"/>
                  </a:ext>
                </a:extLst>
              </a:tr>
              <a:tr h="311913">
                <a:tc>
                  <a:txBody>
                    <a:bodyPr/>
                    <a:lstStyle/>
                    <a:p>
                      <a:pPr marL="0" marR="0" lvl="0" indent="0" algn="l" defTabSz="1219031" rtl="0" eaLnBrk="1" fontAlgn="auto" latinLnBrk="0" hangingPunct="1">
                        <a:lnSpc>
                          <a:spcPct val="100000"/>
                        </a:lnSpc>
                        <a:spcBef>
                          <a:spcPts val="0"/>
                        </a:spcBef>
                        <a:spcAft>
                          <a:spcPts val="0"/>
                        </a:spcAft>
                        <a:buClrTx/>
                        <a:buSzTx/>
                        <a:buFontTx/>
                        <a:buNone/>
                        <a:tabLst/>
                        <a:defRPr/>
                      </a:pPr>
                      <a:r>
                        <a:rPr lang="lt-LT" sz="1400" kern="1200" dirty="0">
                          <a:solidFill>
                            <a:schemeClr val="tx1"/>
                          </a:solidFill>
                          <a:latin typeface="Calibri Light" panose="020F0302020204030204" pitchFamily="34" charset="0"/>
                          <a:ea typeface="+mn-ea"/>
                          <a:cs typeface="Calibri Light" panose="020F0302020204030204" pitchFamily="34" charset="0"/>
                        </a:rPr>
                        <a:t>Rizikų analizė (PFSA 7 priedas) </a:t>
                      </a:r>
                      <a:endParaRPr lang="en-US" sz="1400" kern="1200" dirty="0">
                        <a:solidFill>
                          <a:schemeClr val="tx1"/>
                        </a:solidFill>
                        <a:latin typeface="Calibri Light" panose="020F0302020204030204" pitchFamily="34" charset="0"/>
                        <a:ea typeface="+mn-ea"/>
                        <a:cs typeface="Calibri Light" panose="020F0302020204030204" pitchFamily="34" charset="0"/>
                      </a:endParaRPr>
                    </a:p>
                    <a:p>
                      <a:pPr algn="l"/>
                      <a:endParaRPr lang="en-US" sz="1400" kern="1200" dirty="0">
                        <a:solidFill>
                          <a:schemeClr val="tx1"/>
                        </a:solidFill>
                        <a:latin typeface="Calibri Light" panose="020F0302020204030204" pitchFamily="34" charset="0"/>
                        <a:ea typeface="+mn-ea"/>
                        <a:cs typeface="Calibri Light" panose="020F0302020204030204" pitchFamily="34" charset="0"/>
                      </a:endParaRPr>
                    </a:p>
                  </a:txBody>
                  <a:tcPr marL="0" marR="0" marT="0" marB="0" anchor="ctr"/>
                </a:tc>
                <a:tc>
                  <a:txBody>
                    <a:bodyPr/>
                    <a:lstStyle/>
                    <a:p>
                      <a:pPr marL="0" algn="l" defTabSz="1219031" rtl="0" eaLnBrk="1" latinLnBrk="0" hangingPunct="1"/>
                      <a:endParaRPr lang="en-US" sz="1400" kern="1200" dirty="0">
                        <a:solidFill>
                          <a:schemeClr val="tx1"/>
                        </a:solidFill>
                        <a:latin typeface="Calibri Light" panose="020F0302020204030204" pitchFamily="34" charset="0"/>
                        <a:ea typeface="+mn-ea"/>
                        <a:cs typeface="Calibri Light" panose="020F0302020204030204" pitchFamily="34" charset="0"/>
                      </a:endParaRPr>
                    </a:p>
                  </a:txBody>
                  <a:tcPr marL="0" marR="0" marT="0" marB="0" anchor="ctr"/>
                </a:tc>
                <a:extLst>
                  <a:ext uri="{0D108BD9-81ED-4DB2-BD59-A6C34878D82A}">
                    <a16:rowId xmlns:a16="http://schemas.microsoft.com/office/drawing/2014/main" val="3608646047"/>
                  </a:ext>
                </a:extLst>
              </a:tr>
            </a:tbl>
          </a:graphicData>
        </a:graphic>
      </p:graphicFrame>
    </p:spTree>
    <p:extLst>
      <p:ext uri="{BB962C8B-B14F-4D97-AF65-F5344CB8AC3E}">
        <p14:creationId xmlns:p14="http://schemas.microsoft.com/office/powerpoint/2010/main" val="1315901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5311074-2B19-0588-F597-E2C1CAD46E65}"/>
              </a:ext>
            </a:extLst>
          </p:cNvPr>
          <p:cNvSpPr/>
          <p:nvPr/>
        </p:nvSpPr>
        <p:spPr>
          <a:xfrm>
            <a:off x="-1" y="0"/>
            <a:ext cx="12192000" cy="6858000"/>
          </a:xfrm>
          <a:prstGeom prst="rect">
            <a:avLst/>
          </a:prstGeom>
          <a:solidFill>
            <a:schemeClr val="accent5">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afinis elementas 3">
            <a:extLst>
              <a:ext uri="{FF2B5EF4-FFF2-40B4-BE49-F238E27FC236}">
                <a16:creationId xmlns:a16="http://schemas.microsoft.com/office/drawing/2014/main" id="{F7F4805D-E9F9-4CE3-AFE7-D9BB7BD80AE2}"/>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3955" r="6866" b="27900"/>
          <a:stretch/>
        </p:blipFill>
        <p:spPr>
          <a:xfrm>
            <a:off x="3703280" y="-1"/>
            <a:ext cx="8488719" cy="6858001"/>
          </a:xfrm>
          <a:prstGeom prst="rect">
            <a:avLst/>
          </a:prstGeom>
        </p:spPr>
      </p:pic>
      <p:sp>
        <p:nvSpPr>
          <p:cNvPr id="6" name="Title 1">
            <a:extLst>
              <a:ext uri="{FF2B5EF4-FFF2-40B4-BE49-F238E27FC236}">
                <a16:creationId xmlns:a16="http://schemas.microsoft.com/office/drawing/2014/main" id="{0ECF0CFB-C16A-6E9B-6557-D24CAC168E96}"/>
              </a:ext>
            </a:extLst>
          </p:cNvPr>
          <p:cNvSpPr txBox="1">
            <a:spLocks/>
          </p:cNvSpPr>
          <p:nvPr/>
        </p:nvSpPr>
        <p:spPr>
          <a:xfrm>
            <a:off x="609600" y="274639"/>
            <a:ext cx="10972800" cy="1143000"/>
          </a:xfrm>
          <a:prstGeom prst="rect">
            <a:avLst/>
          </a:prstGeom>
        </p:spPr>
        <p:txBody>
          <a:bodyPr/>
          <a:lstStyle>
            <a:lvl1pPr algn="ctr" defTabSz="1219031" rtl="0" eaLnBrk="1" latinLnBrk="0" hangingPunct="1">
              <a:spcBef>
                <a:spcPct val="0"/>
              </a:spcBef>
              <a:buNone/>
              <a:defRPr sz="5867" kern="1200">
                <a:solidFill>
                  <a:schemeClr val="tx1"/>
                </a:solidFill>
                <a:latin typeface="+mj-lt"/>
                <a:ea typeface="+mj-ea"/>
                <a:cs typeface="+mj-cs"/>
              </a:defRPr>
            </a:lvl1pPr>
          </a:lstStyle>
          <a:p>
            <a:r>
              <a:rPr lang="lt-LT" dirty="0"/>
              <a:t>Laiko juosta</a:t>
            </a:r>
            <a:endParaRPr lang="en-US" dirty="0"/>
          </a:p>
        </p:txBody>
      </p:sp>
      <p:sp>
        <p:nvSpPr>
          <p:cNvPr id="8" name="Arrow: Pentagon 7">
            <a:extLst>
              <a:ext uri="{FF2B5EF4-FFF2-40B4-BE49-F238E27FC236}">
                <a16:creationId xmlns:a16="http://schemas.microsoft.com/office/drawing/2014/main" id="{D65E7C78-F012-5A82-362B-F92D34441465}"/>
              </a:ext>
            </a:extLst>
          </p:cNvPr>
          <p:cNvSpPr/>
          <p:nvPr/>
        </p:nvSpPr>
        <p:spPr>
          <a:xfrm>
            <a:off x="609601" y="1509823"/>
            <a:ext cx="3621740" cy="2025503"/>
          </a:xfrm>
          <a:prstGeom prst="homePlate">
            <a:avLst>
              <a:gd name="adj" fmla="val 27953"/>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r>
              <a:rPr lang="lt-LT" b="1" dirty="0"/>
              <a:t>2025 m. birž. vid. – rugpj. vid. </a:t>
            </a:r>
            <a:r>
              <a:rPr lang="lt-LT" dirty="0"/>
              <a:t>Paskelbtas kvietimas, galima teikti Projekto įgyvendinimo planus </a:t>
            </a:r>
          </a:p>
          <a:p>
            <a:pPr algn="ctr"/>
            <a:r>
              <a:rPr lang="lt-LT" dirty="0"/>
              <a:t>(2 mėn.)</a:t>
            </a:r>
            <a:endParaRPr lang="en-US" dirty="0"/>
          </a:p>
        </p:txBody>
      </p:sp>
      <p:sp>
        <p:nvSpPr>
          <p:cNvPr id="10" name="Arrow: Chevron 9">
            <a:extLst>
              <a:ext uri="{FF2B5EF4-FFF2-40B4-BE49-F238E27FC236}">
                <a16:creationId xmlns:a16="http://schemas.microsoft.com/office/drawing/2014/main" id="{46FBEA8B-6046-C393-AE35-8991B7C01297}"/>
              </a:ext>
            </a:extLst>
          </p:cNvPr>
          <p:cNvSpPr/>
          <p:nvPr/>
        </p:nvSpPr>
        <p:spPr>
          <a:xfrm>
            <a:off x="4016188" y="1509822"/>
            <a:ext cx="4880850" cy="2025503"/>
          </a:xfrm>
          <a:prstGeom prst="chevron">
            <a:avLst>
              <a:gd name="adj" fmla="val 27428"/>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bg1"/>
                </a:solidFill>
              </a:rPr>
              <a:t>2025 m. rugpj. vid. – lapkr. vid. </a:t>
            </a:r>
          </a:p>
          <a:p>
            <a:pPr algn="ctr"/>
            <a:r>
              <a:rPr lang="lt-LT" dirty="0">
                <a:solidFill>
                  <a:schemeClr val="bg1"/>
                </a:solidFill>
              </a:rPr>
              <a:t>PĮP vertinimo periodas</a:t>
            </a:r>
            <a:r>
              <a:rPr lang="en-US" dirty="0">
                <a:solidFill>
                  <a:schemeClr val="bg1"/>
                </a:solidFill>
              </a:rPr>
              <a:t> (3 </a:t>
            </a:r>
            <a:r>
              <a:rPr lang="lt-LT" dirty="0">
                <a:solidFill>
                  <a:schemeClr val="bg1"/>
                </a:solidFill>
              </a:rPr>
              <a:t>mėn.</a:t>
            </a:r>
            <a:r>
              <a:rPr lang="en-US" dirty="0">
                <a:solidFill>
                  <a:schemeClr val="bg1"/>
                </a:solidFill>
              </a:rPr>
              <a:t>)</a:t>
            </a:r>
          </a:p>
        </p:txBody>
      </p:sp>
      <p:sp>
        <p:nvSpPr>
          <p:cNvPr id="11" name="Arrow: Chevron 10">
            <a:extLst>
              <a:ext uri="{FF2B5EF4-FFF2-40B4-BE49-F238E27FC236}">
                <a16:creationId xmlns:a16="http://schemas.microsoft.com/office/drawing/2014/main" id="{1B614D8E-61CE-B864-6071-9999FC6337E8}"/>
              </a:ext>
            </a:extLst>
          </p:cNvPr>
          <p:cNvSpPr/>
          <p:nvPr/>
        </p:nvSpPr>
        <p:spPr>
          <a:xfrm>
            <a:off x="8553988" y="1509821"/>
            <a:ext cx="3494962" cy="2025503"/>
          </a:xfrm>
          <a:prstGeom prst="chevron">
            <a:avLst>
              <a:gd name="adj" fmla="val 27428"/>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bg1"/>
                </a:solidFill>
              </a:rPr>
              <a:t>2025 m. lapkritis </a:t>
            </a:r>
          </a:p>
          <a:p>
            <a:pPr algn="ctr"/>
            <a:r>
              <a:rPr lang="lt-LT" dirty="0">
                <a:solidFill>
                  <a:schemeClr val="bg1"/>
                </a:solidFill>
              </a:rPr>
              <a:t>Projektų įgyvendinimo sutarčių pasirašymo laikotarpis </a:t>
            </a:r>
            <a:r>
              <a:rPr lang="en-US" dirty="0">
                <a:solidFill>
                  <a:schemeClr val="bg1"/>
                </a:solidFill>
              </a:rPr>
              <a:t>(~1 m</a:t>
            </a:r>
            <a:r>
              <a:rPr lang="lt-LT" dirty="0">
                <a:solidFill>
                  <a:schemeClr val="bg1"/>
                </a:solidFill>
              </a:rPr>
              <a:t>ėn.</a:t>
            </a:r>
            <a:r>
              <a:rPr lang="en-US" dirty="0">
                <a:solidFill>
                  <a:schemeClr val="bg1"/>
                </a:solidFill>
              </a:rPr>
              <a:t>) </a:t>
            </a:r>
          </a:p>
        </p:txBody>
      </p:sp>
      <p:sp>
        <p:nvSpPr>
          <p:cNvPr id="13" name="Arrow: Pentagon 12">
            <a:extLst>
              <a:ext uri="{FF2B5EF4-FFF2-40B4-BE49-F238E27FC236}">
                <a16:creationId xmlns:a16="http://schemas.microsoft.com/office/drawing/2014/main" id="{93B7904D-E5DC-0710-58F1-0B2D9DDDD990}"/>
              </a:ext>
            </a:extLst>
          </p:cNvPr>
          <p:cNvSpPr/>
          <p:nvPr/>
        </p:nvSpPr>
        <p:spPr>
          <a:xfrm rot="10800000" flipV="1">
            <a:off x="1003444" y="4008474"/>
            <a:ext cx="10483706" cy="1828800"/>
          </a:xfrm>
          <a:custGeom>
            <a:avLst/>
            <a:gdLst>
              <a:gd name="connsiteX0" fmla="*/ 0 w 10972800"/>
              <a:gd name="connsiteY0" fmla="*/ 0 h 1828800"/>
              <a:gd name="connsiteX1" fmla="*/ 10483706 w 10972800"/>
              <a:gd name="connsiteY1" fmla="*/ 0 h 1828800"/>
              <a:gd name="connsiteX2" fmla="*/ 10972800 w 10972800"/>
              <a:gd name="connsiteY2" fmla="*/ 914400 h 1828800"/>
              <a:gd name="connsiteX3" fmla="*/ 10483706 w 10972800"/>
              <a:gd name="connsiteY3" fmla="*/ 1828800 h 1828800"/>
              <a:gd name="connsiteX4" fmla="*/ 0 w 10972800"/>
              <a:gd name="connsiteY4" fmla="*/ 1828800 h 1828800"/>
              <a:gd name="connsiteX5" fmla="*/ 0 w 10972800"/>
              <a:gd name="connsiteY5" fmla="*/ 0 h 1828800"/>
              <a:gd name="connsiteX0" fmla="*/ 0 w 10483706"/>
              <a:gd name="connsiteY0" fmla="*/ 0 h 1828800"/>
              <a:gd name="connsiteX1" fmla="*/ 10483706 w 10483706"/>
              <a:gd name="connsiteY1" fmla="*/ 0 h 1828800"/>
              <a:gd name="connsiteX2" fmla="*/ 10067925 w 10483706"/>
              <a:gd name="connsiteY2" fmla="*/ 933450 h 1828800"/>
              <a:gd name="connsiteX3" fmla="*/ 10483706 w 10483706"/>
              <a:gd name="connsiteY3" fmla="*/ 1828800 h 1828800"/>
              <a:gd name="connsiteX4" fmla="*/ 0 w 10483706"/>
              <a:gd name="connsiteY4" fmla="*/ 1828800 h 1828800"/>
              <a:gd name="connsiteX5" fmla="*/ 0 w 10483706"/>
              <a:gd name="connsiteY5"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3706" h="1828800">
                <a:moveTo>
                  <a:pt x="0" y="0"/>
                </a:moveTo>
                <a:lnTo>
                  <a:pt x="10483706" y="0"/>
                </a:lnTo>
                <a:lnTo>
                  <a:pt x="10067925" y="933450"/>
                </a:lnTo>
                <a:lnTo>
                  <a:pt x="10483706" y="1828800"/>
                </a:lnTo>
                <a:lnTo>
                  <a:pt x="0" y="1828800"/>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b="1" dirty="0"/>
              <a:t>2025 m. gruodis </a:t>
            </a:r>
            <a:r>
              <a:rPr lang="en-US" b="1" dirty="0"/>
              <a:t>– 2028</a:t>
            </a:r>
            <a:r>
              <a:rPr lang="lt-LT" b="1" dirty="0"/>
              <a:t> m. gruodžio</a:t>
            </a:r>
            <a:r>
              <a:rPr lang="en-US" b="1" dirty="0"/>
              <a:t> 3</a:t>
            </a:r>
            <a:r>
              <a:rPr lang="lt-LT" b="1" dirty="0"/>
              <a:t>1 d.</a:t>
            </a:r>
            <a:r>
              <a:rPr lang="en-US" b="1" dirty="0"/>
              <a:t> (max.)</a:t>
            </a:r>
          </a:p>
          <a:p>
            <a:pPr algn="ctr"/>
            <a:r>
              <a:rPr lang="lt-LT" dirty="0"/>
              <a:t>Projektų įgyvendinimo laikotarpis </a:t>
            </a:r>
          </a:p>
          <a:p>
            <a:pPr algn="ctr"/>
            <a:r>
              <a:rPr lang="lt-LT" i="1" dirty="0"/>
              <a:t>(rekomenduojama didžiąją dalį veiklų baigti iki 2028 m. vidurio)</a:t>
            </a:r>
            <a:endParaRPr lang="en-US" dirty="0"/>
          </a:p>
        </p:txBody>
      </p:sp>
    </p:spTree>
    <p:extLst>
      <p:ext uri="{BB962C8B-B14F-4D97-AF65-F5344CB8AC3E}">
        <p14:creationId xmlns:p14="http://schemas.microsoft.com/office/powerpoint/2010/main" val="2471262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07A7BE5-EBE8-406C-A0E4-A9CA3D3CF448}"/>
              </a:ext>
            </a:extLst>
          </p:cNvPr>
          <p:cNvSpPr/>
          <p:nvPr/>
        </p:nvSpPr>
        <p:spPr>
          <a:xfrm>
            <a:off x="-1" y="0"/>
            <a:ext cx="12192000" cy="6858000"/>
          </a:xfrm>
          <a:prstGeom prst="rect">
            <a:avLst/>
          </a:prstGeom>
          <a:solidFill>
            <a:schemeClr val="accent5">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AEF646A7-13D5-46C7-B707-A0CB5636922E}"/>
              </a:ext>
            </a:extLst>
          </p:cNvPr>
          <p:cNvCxnSpPr>
            <a:cxnSpLocks/>
          </p:cNvCxnSpPr>
          <p:nvPr/>
        </p:nvCxnSpPr>
        <p:spPr>
          <a:xfrm>
            <a:off x="4075387" y="6248870"/>
            <a:ext cx="8116612" cy="0"/>
          </a:xfrm>
          <a:prstGeom prst="line">
            <a:avLst/>
          </a:prstGeom>
          <a:ln w="25400">
            <a:solidFill>
              <a:srgbClr val="5D8189"/>
            </a:solidFill>
          </a:ln>
        </p:spPr>
        <p:style>
          <a:lnRef idx="1">
            <a:schemeClr val="accent1"/>
          </a:lnRef>
          <a:fillRef idx="0">
            <a:schemeClr val="accent1"/>
          </a:fillRef>
          <a:effectRef idx="0">
            <a:schemeClr val="accent1"/>
          </a:effectRef>
          <a:fontRef idx="minor">
            <a:schemeClr val="tx1"/>
          </a:fontRef>
        </p:style>
      </p:cxnSp>
      <p:pic>
        <p:nvPicPr>
          <p:cNvPr id="2" name="Grafinis elementas 1">
            <a:extLst>
              <a:ext uri="{FF2B5EF4-FFF2-40B4-BE49-F238E27FC236}">
                <a16:creationId xmlns:a16="http://schemas.microsoft.com/office/drawing/2014/main" id="{88E2B4A6-D8C1-42FC-B321-5D41ED9B24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9564" y="812485"/>
            <a:ext cx="10192871" cy="4368373"/>
          </a:xfrm>
          <a:prstGeom prst="rect">
            <a:avLst/>
          </a:prstGeom>
        </p:spPr>
      </p:pic>
      <p:pic>
        <p:nvPicPr>
          <p:cNvPr id="14" name="Grafinis elementas 13">
            <a:extLst>
              <a:ext uri="{FF2B5EF4-FFF2-40B4-BE49-F238E27FC236}">
                <a16:creationId xmlns:a16="http://schemas.microsoft.com/office/drawing/2014/main" id="{E744FA8B-6596-4752-BF72-53B037A4A4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564" y="5640702"/>
            <a:ext cx="2657475" cy="809625"/>
          </a:xfrm>
          <a:prstGeom prst="rect">
            <a:avLst/>
          </a:prstGeom>
        </p:spPr>
      </p:pic>
    </p:spTree>
    <p:extLst>
      <p:ext uri="{BB962C8B-B14F-4D97-AF65-F5344CB8AC3E}">
        <p14:creationId xmlns:p14="http://schemas.microsoft.com/office/powerpoint/2010/main" val="375454783"/>
      </p:ext>
    </p:extLst>
  </p:cSld>
  <p:clrMapOvr>
    <a:masterClrMapping/>
  </p:clrMapOvr>
</p:sld>
</file>

<file path=ppt/theme/theme1.xml><?xml version="1.0" encoding="utf-8"?>
<a:theme xmlns:a="http://schemas.openxmlformats.org/drawingml/2006/main" name="Tema1">
  <a:themeElements>
    <a:clrScheme name="SADM">
      <a:dk1>
        <a:srgbClr val="003850"/>
      </a:dk1>
      <a:lt1>
        <a:sysClr val="window" lastClr="FFFFFF"/>
      </a:lt1>
      <a:dk2>
        <a:srgbClr val="373545"/>
      </a:dk2>
      <a:lt2>
        <a:srgbClr val="CEDBE6"/>
      </a:lt2>
      <a:accent1>
        <a:srgbClr val="239778"/>
      </a:accent1>
      <a:accent2>
        <a:srgbClr val="2052A0"/>
      </a:accent2>
      <a:accent3>
        <a:srgbClr val="75BDA7"/>
      </a:accent3>
      <a:accent4>
        <a:srgbClr val="58B6C0"/>
      </a:accent4>
      <a:accent5>
        <a:srgbClr val="3494BA"/>
      </a:accent5>
      <a:accent6>
        <a:srgbClr val="2683C6"/>
      </a:accent6>
      <a:hlink>
        <a:srgbClr val="00B050"/>
      </a:hlink>
      <a:folHlink>
        <a:srgbClr val="0070C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adingas">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73A9C065-3D2E-4F2C-A97E-AE54CFC0A075}" vid="{CFAC84CE-B613-4F91-8618-4B0479113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as" ma:contentTypeID="0x01010029B28C303F86E2448BF1A08D96ED7E62" ma:contentTypeVersion="16" ma:contentTypeDescription="Kurkite naują dokumentą." ma:contentTypeScope="" ma:versionID="5d6e7327b5622b10e571f39ea95a2990">
  <xsd:schema xmlns:xsd="http://www.w3.org/2001/XMLSchema" xmlns:xs="http://www.w3.org/2001/XMLSchema" xmlns:p="http://schemas.microsoft.com/office/2006/metadata/properties" xmlns:ns2="1be83561-7ae4-4ea4-b5d5-9197849f0acf" xmlns:ns3="bfcc2856-60fd-4cfb-ac69-0ef30426ccbe" targetNamespace="http://schemas.microsoft.com/office/2006/metadata/properties" ma:root="true" ma:fieldsID="c71ba6be07e1ab45f861ebe8618c2acb" ns2:_="" ns3:_="">
    <xsd:import namespace="1be83561-7ae4-4ea4-b5d5-9197849f0acf"/>
    <xsd:import namespace="bfcc2856-60fd-4cfb-ac69-0ef30426ccb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e83561-7ae4-4ea4-b5d5-9197849f0a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Vaizdų žymės" ma:readOnly="false" ma:fieldId="{5cf76f15-5ced-4ddc-b409-7134ff3c332f}" ma:taxonomyMulti="true" ma:sspId="795c5fd6-58ac-49e6-a81e-c08b3bf5cda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fcc2856-60fd-4cfb-ac69-0ef30426ccb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74a3a6b-2a67-4dc8-acda-4e5810e4f23b}" ma:internalName="TaxCatchAll" ma:showField="CatchAllData" ma:web="bfcc2856-60fd-4cfb-ac69-0ef30426ccbe">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Bendrinta su išsamia informacija"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fcc2856-60fd-4cfb-ac69-0ef30426ccbe" xsi:nil="true"/>
    <lcf76f155ced4ddcb4097134ff3c332f xmlns="1be83561-7ae4-4ea4-b5d5-9197849f0ac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46F8A4-73F5-4EDA-B08D-2FDF7284F8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e83561-7ae4-4ea4-b5d5-9197849f0acf"/>
    <ds:schemaRef ds:uri="bfcc2856-60fd-4cfb-ac69-0ef30426cc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2E8077-4C87-4222-B941-3C80142AFC79}">
  <ds:schemaRefs>
    <ds:schemaRef ds:uri="http://schemas.microsoft.com/office/2006/metadata/properties"/>
    <ds:schemaRef ds:uri="http://schemas.microsoft.com/office/infopath/2007/PartnerControls"/>
    <ds:schemaRef ds:uri="bfcc2856-60fd-4cfb-ac69-0ef30426ccbe"/>
    <ds:schemaRef ds:uri="1be83561-7ae4-4ea4-b5d5-9197849f0acf"/>
  </ds:schemaRefs>
</ds:datastoreItem>
</file>

<file path=customXml/itemProps3.xml><?xml version="1.0" encoding="utf-8"?>
<ds:datastoreItem xmlns:ds="http://schemas.openxmlformats.org/officeDocument/2006/customXml" ds:itemID="{9FB65405-BBCD-4806-A272-A7C2BE8940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46409</TotalTime>
  <Words>2370</Words>
  <Application>Microsoft Office PowerPoint</Application>
  <PresentationFormat>Widescreen</PresentationFormat>
  <Paragraphs>211</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bold</vt:lpstr>
      <vt:lpstr>Calibri Light</vt:lpstr>
      <vt:lpstr>Montserrat Black</vt:lpstr>
      <vt:lpstr>Times New Roman</vt:lpstr>
      <vt:lpstr>Tema1</vt:lpstr>
      <vt:lpstr>PowerPoint Presentation</vt:lpstr>
      <vt:lpstr>PowerPoint Presentation</vt:lpstr>
      <vt:lpstr>PowerPoint Presentation</vt:lpstr>
      <vt:lpstr>Produkto stebėsenos rodiklis: Paremtų asmenų skaičius (2029 m.)</vt:lpstr>
      <vt:lpstr>Remiamos veiklos (pagal Projektų finansavimo sąlygų aprašo (PFSA) 8 punktą)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Justina Žutautaitė</cp:lastModifiedBy>
  <cp:revision>8147</cp:revision>
  <dcterms:created xsi:type="dcterms:W3CDTF">2015-09-24T05:44:04Z</dcterms:created>
  <dcterms:modified xsi:type="dcterms:W3CDTF">2025-06-05T12:23:23Z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0x01010029B28C303F86E2448BF1A08D96ED7E62</vt:lpwstr>
  </property>
</Properties>
</file>