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Lst>
  <p:notesMasterIdLst>
    <p:notesMasterId r:id="rId17"/>
  </p:notesMasterIdLst>
  <p:handoutMasterIdLst>
    <p:handoutMasterId r:id="rId18"/>
  </p:handoutMasterIdLst>
  <p:sldIdLst>
    <p:sldId id="2271" r:id="rId5"/>
    <p:sldId id="2317" r:id="rId6"/>
    <p:sldId id="2299" r:id="rId7"/>
    <p:sldId id="2319" r:id="rId8"/>
    <p:sldId id="2328" r:id="rId9"/>
    <p:sldId id="2320" r:id="rId10"/>
    <p:sldId id="2329" r:id="rId11"/>
    <p:sldId id="2324" r:id="rId12"/>
    <p:sldId id="2330" r:id="rId13"/>
    <p:sldId id="2323" r:id="rId14"/>
    <p:sldId id="2331" r:id="rId15"/>
    <p:sldId id="2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CDC"/>
    <a:srgbClr val="A0BAEB"/>
    <a:srgbClr val="E7E8EB"/>
    <a:srgbClr val="092E68"/>
    <a:srgbClr val="234FAD"/>
    <a:srgbClr val="F5B414"/>
    <a:srgbClr val="F57F00"/>
    <a:srgbClr val="092D68"/>
    <a:srgbClr val="D80000"/>
    <a:srgbClr val="F58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49701-831D-4AF3-B172-225D7A4DFF08}" v="149" dt="2025-11-18T12:17:33.7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67451" autoAdjust="0"/>
  </p:normalViewPr>
  <p:slideViewPr>
    <p:cSldViewPr snapToGrid="0">
      <p:cViewPr varScale="1">
        <p:scale>
          <a:sx n="55" d="100"/>
          <a:sy n="55" d="100"/>
        </p:scale>
        <p:origin x="1867" y="53"/>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varScale="1">
        <p:scale>
          <a:sx n="101" d="100"/>
          <a:sy n="101" d="100"/>
        </p:scale>
        <p:origin x="4544"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lina Baranauskaitė" userId="e7fd28f7-1a9b-438b-a3d8-f44c3dd0fc25" providerId="ADAL" clId="{E09519B0-FCC7-49F9-9BE4-7D7D84E3E083}"/>
    <pc:docChg chg="undo redo custSel addSld delSld modSld sldOrd addSection delSection">
      <pc:chgData name="Evelina Baranauskaitė" userId="e7fd28f7-1a9b-438b-a3d8-f44c3dd0fc25" providerId="ADAL" clId="{E09519B0-FCC7-49F9-9BE4-7D7D84E3E083}" dt="2025-11-18T12:24:54.931" v="1466" actId="2710"/>
      <pc:docMkLst>
        <pc:docMk/>
      </pc:docMkLst>
      <pc:sldChg chg="addSp delSp modSp mod setBg">
        <pc:chgData name="Evelina Baranauskaitė" userId="e7fd28f7-1a9b-438b-a3d8-f44c3dd0fc25" providerId="ADAL" clId="{E09519B0-FCC7-49F9-9BE4-7D7D84E3E083}" dt="2025-11-18T12:22:59.266" v="1453" actId="20577"/>
        <pc:sldMkLst>
          <pc:docMk/>
          <pc:sldMk cId="777634028" sldId="2299"/>
        </pc:sldMkLst>
        <pc:spChg chg="add del mod">
          <ac:chgData name="Evelina Baranauskaitė" userId="e7fd28f7-1a9b-438b-a3d8-f44c3dd0fc25" providerId="ADAL" clId="{E09519B0-FCC7-49F9-9BE4-7D7D84E3E083}" dt="2025-11-18T07:45:00.493" v="921" actId="478"/>
          <ac:spMkLst>
            <pc:docMk/>
            <pc:sldMk cId="777634028" sldId="2299"/>
            <ac:spMk id="3" creationId="{1DA01EB6-5F74-B5A8-A99B-B0FE1E608444}"/>
          </ac:spMkLst>
        </pc:spChg>
        <pc:spChg chg="del">
          <ac:chgData name="Evelina Baranauskaitė" userId="e7fd28f7-1a9b-438b-a3d8-f44c3dd0fc25" providerId="ADAL" clId="{E09519B0-FCC7-49F9-9BE4-7D7D84E3E083}" dt="2025-11-18T12:15:37.059" v="1432" actId="478"/>
          <ac:spMkLst>
            <pc:docMk/>
            <pc:sldMk cId="777634028" sldId="2299"/>
            <ac:spMk id="5" creationId="{C443CA30-F70B-451A-9CF9-8998447D2523}"/>
          </ac:spMkLst>
        </pc:spChg>
        <pc:spChg chg="add del mod">
          <ac:chgData name="Evelina Baranauskaitė" userId="e7fd28f7-1a9b-438b-a3d8-f44c3dd0fc25" providerId="ADAL" clId="{E09519B0-FCC7-49F9-9BE4-7D7D84E3E083}" dt="2025-11-18T07:46:53.603" v="954" actId="478"/>
          <ac:spMkLst>
            <pc:docMk/>
            <pc:sldMk cId="777634028" sldId="2299"/>
            <ac:spMk id="6" creationId="{7FBA3AFB-55C6-0CEC-2E3E-47F0443BC6A2}"/>
          </ac:spMkLst>
        </pc:spChg>
        <pc:spChg chg="del mod">
          <ac:chgData name="Evelina Baranauskaitė" userId="e7fd28f7-1a9b-438b-a3d8-f44c3dd0fc25" providerId="ADAL" clId="{E09519B0-FCC7-49F9-9BE4-7D7D84E3E083}" dt="2025-11-18T07:46:52.233" v="952" actId="478"/>
          <ac:spMkLst>
            <pc:docMk/>
            <pc:sldMk cId="777634028" sldId="2299"/>
            <ac:spMk id="9" creationId="{859ACB49-11AD-69AF-44B4-D3133CF2C8CA}"/>
          </ac:spMkLst>
        </pc:spChg>
        <pc:graphicFrameChg chg="add del mod modGraphic">
          <ac:chgData name="Evelina Baranauskaitė" userId="e7fd28f7-1a9b-438b-a3d8-f44c3dd0fc25" providerId="ADAL" clId="{E09519B0-FCC7-49F9-9BE4-7D7D84E3E083}" dt="2025-11-18T09:12:52.490" v="1126" actId="478"/>
          <ac:graphicFrameMkLst>
            <pc:docMk/>
            <pc:sldMk cId="777634028" sldId="2299"/>
            <ac:graphicFrameMk id="8" creationId="{E9EFCC91-D832-0DB9-13C4-655CFD3B4EC3}"/>
          </ac:graphicFrameMkLst>
        </pc:graphicFrameChg>
        <pc:graphicFrameChg chg="add mod modGraphic">
          <ac:chgData name="Evelina Baranauskaitė" userId="e7fd28f7-1a9b-438b-a3d8-f44c3dd0fc25" providerId="ADAL" clId="{E09519B0-FCC7-49F9-9BE4-7D7D84E3E083}" dt="2025-11-18T12:22:59.266" v="1453" actId="20577"/>
          <ac:graphicFrameMkLst>
            <pc:docMk/>
            <pc:sldMk cId="777634028" sldId="2299"/>
            <ac:graphicFrameMk id="10" creationId="{6C169999-10E1-260B-7F13-D98B0FEC0A79}"/>
          </ac:graphicFrameMkLst>
        </pc:graphicFrameChg>
        <pc:picChg chg="add del mod">
          <ac:chgData name="Evelina Baranauskaitė" userId="e7fd28f7-1a9b-438b-a3d8-f44c3dd0fc25" providerId="ADAL" clId="{E09519B0-FCC7-49F9-9BE4-7D7D84E3E083}" dt="2025-11-18T07:46:52.817" v="953" actId="478"/>
          <ac:picMkLst>
            <pc:docMk/>
            <pc:sldMk cId="777634028" sldId="2299"/>
            <ac:picMk id="7" creationId="{7D31B808-27C0-E02E-9AE1-DC41906D566E}"/>
          </ac:picMkLst>
        </pc:picChg>
      </pc:sldChg>
      <pc:sldChg chg="addSp delSp modSp del mod">
        <pc:chgData name="Evelina Baranauskaitė" userId="e7fd28f7-1a9b-438b-a3d8-f44c3dd0fc25" providerId="ADAL" clId="{E09519B0-FCC7-49F9-9BE4-7D7D84E3E083}" dt="2025-11-18T08:14:00.924" v="1015" actId="2696"/>
        <pc:sldMkLst>
          <pc:docMk/>
          <pc:sldMk cId="764803721" sldId="2316"/>
        </pc:sldMkLst>
        <pc:spChg chg="add del mod">
          <ac:chgData name="Evelina Baranauskaitė" userId="e7fd28f7-1a9b-438b-a3d8-f44c3dd0fc25" providerId="ADAL" clId="{E09519B0-FCC7-49F9-9BE4-7D7D84E3E083}" dt="2025-11-18T07:45:03.218" v="924" actId="478"/>
          <ac:spMkLst>
            <pc:docMk/>
            <pc:sldMk cId="764803721" sldId="2316"/>
            <ac:spMk id="3" creationId="{2BC7D91B-42B9-DC09-1AE5-E87C6194E080}"/>
          </ac:spMkLst>
        </pc:spChg>
        <pc:picChg chg="add del mod">
          <ac:chgData name="Evelina Baranauskaitė" userId="e7fd28f7-1a9b-438b-a3d8-f44c3dd0fc25" providerId="ADAL" clId="{E09519B0-FCC7-49F9-9BE4-7D7D84E3E083}" dt="2025-11-18T07:45:03.218" v="924" actId="478"/>
          <ac:picMkLst>
            <pc:docMk/>
            <pc:sldMk cId="764803721" sldId="2316"/>
            <ac:picMk id="6" creationId="{58AEDA56-AED6-BD7B-4648-3AEFCA5C511D}"/>
          </ac:picMkLst>
        </pc:picChg>
      </pc:sldChg>
      <pc:sldChg chg="addSp delSp modSp mod modTransition setBg modClrScheme chgLayout">
        <pc:chgData name="Evelina Baranauskaitė" userId="e7fd28f7-1a9b-438b-a3d8-f44c3dd0fc25" providerId="ADAL" clId="{E09519B0-FCC7-49F9-9BE4-7D7D84E3E083}" dt="2025-11-18T12:24:54.931" v="1466" actId="2710"/>
        <pc:sldMkLst>
          <pc:docMk/>
          <pc:sldMk cId="3778042538" sldId="2317"/>
        </pc:sldMkLst>
        <pc:spChg chg="mod ord">
          <ac:chgData name="Evelina Baranauskaitė" userId="e7fd28f7-1a9b-438b-a3d8-f44c3dd0fc25" providerId="ADAL" clId="{E09519B0-FCC7-49F9-9BE4-7D7D84E3E083}" dt="2025-11-18T12:24:54.931" v="1466" actId="2710"/>
          <ac:spMkLst>
            <pc:docMk/>
            <pc:sldMk cId="3778042538" sldId="2317"/>
            <ac:spMk id="13" creationId="{200A6A88-5047-3852-CD94-46F4501363B4}"/>
          </ac:spMkLst>
        </pc:spChg>
        <pc:spChg chg="del mod">
          <ac:chgData name="Evelina Baranauskaitė" userId="e7fd28f7-1a9b-438b-a3d8-f44c3dd0fc25" providerId="ADAL" clId="{E09519B0-FCC7-49F9-9BE4-7D7D84E3E083}" dt="2025-11-18T07:27:25.287" v="839" actId="478"/>
          <ac:spMkLst>
            <pc:docMk/>
            <pc:sldMk cId="3778042538" sldId="2317"/>
            <ac:spMk id="14" creationId="{6A76A06B-393E-C854-62FC-FE87D779A79C}"/>
          </ac:spMkLst>
        </pc:spChg>
        <pc:spChg chg="mod ord">
          <ac:chgData name="Evelina Baranauskaitė" userId="e7fd28f7-1a9b-438b-a3d8-f44c3dd0fc25" providerId="ADAL" clId="{E09519B0-FCC7-49F9-9BE4-7D7D84E3E083}" dt="2025-11-18T07:27:14.483" v="837" actId="26606"/>
          <ac:spMkLst>
            <pc:docMk/>
            <pc:sldMk cId="3778042538" sldId="2317"/>
            <ac:spMk id="16" creationId="{F18E3B79-E63D-C313-81D4-B7C8E2ECC569}"/>
          </ac:spMkLst>
        </pc:spChg>
        <pc:spChg chg="add mod">
          <ac:chgData name="Evelina Baranauskaitė" userId="e7fd28f7-1a9b-438b-a3d8-f44c3dd0fc25" providerId="ADAL" clId="{E09519B0-FCC7-49F9-9BE4-7D7D84E3E083}" dt="2025-11-18T10:39:29.148" v="1175" actId="26606"/>
          <ac:spMkLst>
            <pc:docMk/>
            <pc:sldMk cId="3778042538" sldId="2317"/>
            <ac:spMk id="21" creationId="{E6D08E2A-AAA1-18C0-FD03-08CA8192802F}"/>
          </ac:spMkLst>
        </pc:spChg>
        <pc:spChg chg="add del mod">
          <ac:chgData name="Evelina Baranauskaitė" userId="e7fd28f7-1a9b-438b-a3d8-f44c3dd0fc25" providerId="ADAL" clId="{E09519B0-FCC7-49F9-9BE4-7D7D84E3E083}" dt="2025-11-18T10:39:29.148" v="1175" actId="26606"/>
          <ac:spMkLst>
            <pc:docMk/>
            <pc:sldMk cId="3778042538" sldId="2317"/>
            <ac:spMk id="23" creationId="{4F23CD2E-6E6F-F110-EEA7-5E5D8FF1BDB1}"/>
          </ac:spMkLst>
        </pc:spChg>
        <pc:spChg chg="add del">
          <ac:chgData name="Evelina Baranauskaitė" userId="e7fd28f7-1a9b-438b-a3d8-f44c3dd0fc25" providerId="ADAL" clId="{E09519B0-FCC7-49F9-9BE4-7D7D84E3E083}" dt="2025-11-18T07:28:15.998" v="855" actId="478"/>
          <ac:spMkLst>
            <pc:docMk/>
            <pc:sldMk cId="3778042538" sldId="2317"/>
            <ac:spMk id="26" creationId="{4418E2B2-7277-20D4-A0E4-ED2A07C61A6E}"/>
          </ac:spMkLst>
        </pc:spChg>
        <pc:picChg chg="add del mod">
          <ac:chgData name="Evelina Baranauskaitė" userId="e7fd28f7-1a9b-438b-a3d8-f44c3dd0fc25" providerId="ADAL" clId="{E09519B0-FCC7-49F9-9BE4-7D7D84E3E083}" dt="2025-11-18T07:28:08.896" v="850" actId="478"/>
          <ac:picMkLst>
            <pc:docMk/>
            <pc:sldMk cId="3778042538" sldId="2317"/>
            <ac:picMk id="3" creationId="{97B47F3E-A17F-CD42-8330-E3916009FBB2}"/>
          </ac:picMkLst>
        </pc:picChg>
        <pc:picChg chg="add mod ord">
          <ac:chgData name="Evelina Baranauskaitė" userId="e7fd28f7-1a9b-438b-a3d8-f44c3dd0fc25" providerId="ADAL" clId="{E09519B0-FCC7-49F9-9BE4-7D7D84E3E083}" dt="2025-11-18T10:39:29.148" v="1175" actId="26606"/>
          <ac:picMkLst>
            <pc:docMk/>
            <pc:sldMk cId="3778042538" sldId="2317"/>
            <ac:picMk id="5" creationId="{11CEA343-EF19-FBEB-0BDE-08C8B112F62F}"/>
          </ac:picMkLst>
        </pc:picChg>
      </pc:sldChg>
      <pc:sldChg chg="addSp delSp modSp mod modTransition setBg modClrScheme chgLayout">
        <pc:chgData name="Evelina Baranauskaitė" userId="e7fd28f7-1a9b-438b-a3d8-f44c3dd0fc25" providerId="ADAL" clId="{E09519B0-FCC7-49F9-9BE4-7D7D84E3E083}" dt="2025-11-18T12:24:41.371" v="1465" actId="2710"/>
        <pc:sldMkLst>
          <pc:docMk/>
          <pc:sldMk cId="3663141133" sldId="2319"/>
        </pc:sldMkLst>
        <pc:spChg chg="add del">
          <ac:chgData name="Evelina Baranauskaitė" userId="e7fd28f7-1a9b-438b-a3d8-f44c3dd0fc25" providerId="ADAL" clId="{E09519B0-FCC7-49F9-9BE4-7D7D84E3E083}" dt="2025-11-18T07:26:19.018" v="831" actId="22"/>
          <ac:spMkLst>
            <pc:docMk/>
            <pc:sldMk cId="3663141133" sldId="2319"/>
            <ac:spMk id="3" creationId="{71B8A31D-5D91-419E-E54C-BF508E3D5EF0}"/>
          </ac:spMkLst>
        </pc:spChg>
        <pc:spChg chg="mod ord">
          <ac:chgData name="Evelina Baranauskaitė" userId="e7fd28f7-1a9b-438b-a3d8-f44c3dd0fc25" providerId="ADAL" clId="{E09519B0-FCC7-49F9-9BE4-7D7D84E3E083}" dt="2025-11-18T12:24:41.371" v="1465" actId="2710"/>
          <ac:spMkLst>
            <pc:docMk/>
            <pc:sldMk cId="3663141133" sldId="2319"/>
            <ac:spMk id="13" creationId="{200A6A88-5047-3852-CD94-46F4501363B4}"/>
          </ac:spMkLst>
        </pc:spChg>
        <pc:spChg chg="del mod">
          <ac:chgData name="Evelina Baranauskaitė" userId="e7fd28f7-1a9b-438b-a3d8-f44c3dd0fc25" providerId="ADAL" clId="{E09519B0-FCC7-49F9-9BE4-7D7D84E3E083}" dt="2025-11-18T07:29:12.783" v="861" actId="478"/>
          <ac:spMkLst>
            <pc:docMk/>
            <pc:sldMk cId="3663141133" sldId="2319"/>
            <ac:spMk id="14" creationId="{6A76A06B-393E-C854-62FC-FE87D779A79C}"/>
          </ac:spMkLst>
        </pc:spChg>
        <pc:spChg chg="add mod">
          <ac:chgData name="Evelina Baranauskaitė" userId="e7fd28f7-1a9b-438b-a3d8-f44c3dd0fc25" providerId="ADAL" clId="{E09519B0-FCC7-49F9-9BE4-7D7D84E3E083}" dt="2025-11-18T10:39:33.213" v="1183" actId="26606"/>
          <ac:spMkLst>
            <pc:docMk/>
            <pc:sldMk cId="3663141133" sldId="2319"/>
            <ac:spMk id="19" creationId="{D5517045-7E32-69D6-55F8-1DB836AFDE87}"/>
          </ac:spMkLst>
        </pc:spChg>
        <pc:spChg chg="add del mod">
          <ac:chgData name="Evelina Baranauskaitė" userId="e7fd28f7-1a9b-438b-a3d8-f44c3dd0fc25" providerId="ADAL" clId="{E09519B0-FCC7-49F9-9BE4-7D7D84E3E083}" dt="2025-11-18T10:39:33.213" v="1183" actId="26606"/>
          <ac:spMkLst>
            <pc:docMk/>
            <pc:sldMk cId="3663141133" sldId="2319"/>
            <ac:spMk id="24" creationId="{279E0DE4-B728-45B4-3414-EF4D69D45C25}"/>
          </ac:spMkLst>
        </pc:spChg>
        <pc:picChg chg="add mod">
          <ac:chgData name="Evelina Baranauskaitė" userId="e7fd28f7-1a9b-438b-a3d8-f44c3dd0fc25" providerId="ADAL" clId="{E09519B0-FCC7-49F9-9BE4-7D7D84E3E083}" dt="2025-11-18T10:39:33.213" v="1183" actId="26606"/>
          <ac:picMkLst>
            <pc:docMk/>
            <pc:sldMk cId="3663141133" sldId="2319"/>
            <ac:picMk id="5" creationId="{A9C4DF09-9848-2392-B418-14A50AE1840A}"/>
          </ac:picMkLst>
        </pc:picChg>
      </pc:sldChg>
      <pc:sldChg chg="addSp delSp modSp mod ord">
        <pc:chgData name="Evelina Baranauskaitė" userId="e7fd28f7-1a9b-438b-a3d8-f44c3dd0fc25" providerId="ADAL" clId="{E09519B0-FCC7-49F9-9BE4-7D7D84E3E083}" dt="2025-11-18T12:24:33.599" v="1464" actId="1076"/>
        <pc:sldMkLst>
          <pc:docMk/>
          <pc:sldMk cId="3858171427" sldId="2320"/>
        </pc:sldMkLst>
        <pc:spChg chg="mod">
          <ac:chgData name="Evelina Baranauskaitė" userId="e7fd28f7-1a9b-438b-a3d8-f44c3dd0fc25" providerId="ADAL" clId="{E09519B0-FCC7-49F9-9BE4-7D7D84E3E083}" dt="2025-11-18T12:24:33.599" v="1464" actId="1076"/>
          <ac:spMkLst>
            <pc:docMk/>
            <pc:sldMk cId="3858171427" sldId="2320"/>
            <ac:spMk id="2" creationId="{AA8C263F-E3E0-EBBD-2876-3B02875DEA94}"/>
          </ac:spMkLst>
        </pc:spChg>
        <pc:spChg chg="add mod">
          <ac:chgData name="Evelina Baranauskaitė" userId="e7fd28f7-1a9b-438b-a3d8-f44c3dd0fc25" providerId="ADAL" clId="{E09519B0-FCC7-49F9-9BE4-7D7D84E3E083}" dt="2025-11-18T08:13:20.094" v="1013" actId="1076"/>
          <ac:spMkLst>
            <pc:docMk/>
            <pc:sldMk cId="3858171427" sldId="2320"/>
            <ac:spMk id="3" creationId="{7A7E1296-E505-1A3F-B111-053FCA21FB45}"/>
          </ac:spMkLst>
        </pc:spChg>
        <pc:picChg chg="add mod">
          <ac:chgData name="Evelina Baranauskaitė" userId="e7fd28f7-1a9b-438b-a3d8-f44c3dd0fc25" providerId="ADAL" clId="{E09519B0-FCC7-49F9-9BE4-7D7D84E3E083}" dt="2025-11-18T08:12:05.074" v="1002" actId="1076"/>
          <ac:picMkLst>
            <pc:docMk/>
            <pc:sldMk cId="3858171427" sldId="2320"/>
            <ac:picMk id="17" creationId="{E2BB845F-BCD9-47DA-E460-9C25425672DB}"/>
          </ac:picMkLst>
        </pc:picChg>
      </pc:sldChg>
      <pc:sldChg chg="addSp delSp modSp del mod">
        <pc:chgData name="Evelina Baranauskaitė" userId="e7fd28f7-1a9b-438b-a3d8-f44c3dd0fc25" providerId="ADAL" clId="{E09519B0-FCC7-49F9-9BE4-7D7D84E3E083}" dt="2025-11-18T08:13:29.200" v="1014" actId="2696"/>
        <pc:sldMkLst>
          <pc:docMk/>
          <pc:sldMk cId="4228772767" sldId="2321"/>
        </pc:sldMkLst>
        <pc:picChg chg="add del mod">
          <ac:chgData name="Evelina Baranauskaitė" userId="e7fd28f7-1a9b-438b-a3d8-f44c3dd0fc25" providerId="ADAL" clId="{E09519B0-FCC7-49F9-9BE4-7D7D84E3E083}" dt="2025-11-18T07:30:16.659" v="868" actId="478"/>
          <ac:picMkLst>
            <pc:docMk/>
            <pc:sldMk cId="4228772767" sldId="2321"/>
            <ac:picMk id="3" creationId="{8BC902CA-A47B-963C-4530-DB43138AD7D0}"/>
          </ac:picMkLst>
        </pc:picChg>
        <pc:picChg chg="add del mod">
          <ac:chgData name="Evelina Baranauskaitė" userId="e7fd28f7-1a9b-438b-a3d8-f44c3dd0fc25" providerId="ADAL" clId="{E09519B0-FCC7-49F9-9BE4-7D7D84E3E083}" dt="2025-11-18T07:30:44.820" v="872" actId="478"/>
          <ac:picMkLst>
            <pc:docMk/>
            <pc:sldMk cId="4228772767" sldId="2321"/>
            <ac:picMk id="5" creationId="{7FBD0A19-883D-8D36-C1E9-6EDB08D273AD}"/>
          </ac:picMkLst>
        </pc:picChg>
      </pc:sldChg>
      <pc:sldChg chg="addSp delSp modSp new del mod">
        <pc:chgData name="Evelina Baranauskaitė" userId="e7fd28f7-1a9b-438b-a3d8-f44c3dd0fc25" providerId="ADAL" clId="{E09519B0-FCC7-49F9-9BE4-7D7D84E3E083}" dt="2025-11-18T08:11:27.047" v="1001" actId="2696"/>
        <pc:sldMkLst>
          <pc:docMk/>
          <pc:sldMk cId="1515236064" sldId="2322"/>
        </pc:sldMkLst>
        <pc:spChg chg="add del mod">
          <ac:chgData name="Evelina Baranauskaitė" userId="e7fd28f7-1a9b-438b-a3d8-f44c3dd0fc25" providerId="ADAL" clId="{E09519B0-FCC7-49F9-9BE4-7D7D84E3E083}" dt="2025-11-18T07:46:01.632" v="931" actId="20577"/>
          <ac:spMkLst>
            <pc:docMk/>
            <pc:sldMk cId="1515236064" sldId="2322"/>
            <ac:spMk id="2" creationId="{E33208FC-CDB5-992C-0978-39B60A87A7D1}"/>
          </ac:spMkLst>
        </pc:spChg>
        <pc:spChg chg="add del mod">
          <ac:chgData name="Evelina Baranauskaitė" userId="e7fd28f7-1a9b-438b-a3d8-f44c3dd0fc25" providerId="ADAL" clId="{E09519B0-FCC7-49F9-9BE4-7D7D84E3E083}" dt="2025-11-18T07:46:21.586" v="950" actId="478"/>
          <ac:spMkLst>
            <pc:docMk/>
            <pc:sldMk cId="1515236064" sldId="2322"/>
            <ac:spMk id="4" creationId="{79A1E255-D443-11E8-AF26-B73FAB0FB5BE}"/>
          </ac:spMkLst>
        </pc:spChg>
        <pc:spChg chg="add del mod">
          <ac:chgData name="Evelina Baranauskaitė" userId="e7fd28f7-1a9b-438b-a3d8-f44c3dd0fc25" providerId="ADAL" clId="{E09519B0-FCC7-49F9-9BE4-7D7D84E3E083}" dt="2025-11-18T07:45:04.893" v="926" actId="478"/>
          <ac:spMkLst>
            <pc:docMk/>
            <pc:sldMk cId="1515236064" sldId="2322"/>
            <ac:spMk id="8" creationId="{8D0C7558-DC99-A380-5DCA-512464AD68A5}"/>
          </ac:spMkLst>
        </pc:spChg>
        <pc:spChg chg="add del mod">
          <ac:chgData name="Evelina Baranauskaitė" userId="e7fd28f7-1a9b-438b-a3d8-f44c3dd0fc25" providerId="ADAL" clId="{E09519B0-FCC7-49F9-9BE4-7D7D84E3E083}" dt="2025-11-18T07:46:00.798" v="930" actId="478"/>
          <ac:spMkLst>
            <pc:docMk/>
            <pc:sldMk cId="1515236064" sldId="2322"/>
            <ac:spMk id="10" creationId="{95041D74-84C3-4989-7FD3-A920D4190BA9}"/>
          </ac:spMkLst>
        </pc:spChg>
        <pc:picChg chg="add del mod">
          <ac:chgData name="Evelina Baranauskaitė" userId="e7fd28f7-1a9b-438b-a3d8-f44c3dd0fc25" providerId="ADAL" clId="{E09519B0-FCC7-49F9-9BE4-7D7D84E3E083}" dt="2025-11-18T07:46:21.586" v="950" actId="478"/>
          <ac:picMkLst>
            <pc:docMk/>
            <pc:sldMk cId="1515236064" sldId="2322"/>
            <ac:picMk id="7" creationId="{A793641A-5BB4-821A-A438-A47065DA4EA7}"/>
          </ac:picMkLst>
        </pc:picChg>
      </pc:sldChg>
      <pc:sldChg chg="addSp delSp modSp new mod ord">
        <pc:chgData name="Evelina Baranauskaitė" userId="e7fd28f7-1a9b-438b-a3d8-f44c3dd0fc25" providerId="ADAL" clId="{E09519B0-FCC7-49F9-9BE4-7D7D84E3E083}" dt="2025-11-18T12:24:21.443" v="1462" actId="1076"/>
        <pc:sldMkLst>
          <pc:docMk/>
          <pc:sldMk cId="345841944" sldId="2323"/>
        </pc:sldMkLst>
        <pc:spChg chg="mod">
          <ac:chgData name="Evelina Baranauskaitė" userId="e7fd28f7-1a9b-438b-a3d8-f44c3dd0fc25" providerId="ADAL" clId="{E09519B0-FCC7-49F9-9BE4-7D7D84E3E083}" dt="2025-11-18T12:24:21.443" v="1462" actId="1076"/>
          <ac:spMkLst>
            <pc:docMk/>
            <pc:sldMk cId="345841944" sldId="2323"/>
            <ac:spMk id="2" creationId="{531D09F7-7756-7E07-3C1D-71685F582C29}"/>
          </ac:spMkLst>
        </pc:spChg>
        <pc:spChg chg="add del mod">
          <ac:chgData name="Evelina Baranauskaitė" userId="e7fd28f7-1a9b-438b-a3d8-f44c3dd0fc25" providerId="ADAL" clId="{E09519B0-FCC7-49F9-9BE4-7D7D84E3E083}" dt="2025-11-18T07:46:18.265" v="944" actId="47"/>
          <ac:spMkLst>
            <pc:docMk/>
            <pc:sldMk cId="345841944" sldId="2323"/>
            <ac:spMk id="3" creationId="{D8CF78F5-1F78-0CBB-1CE8-4154A073B0C8}"/>
          </ac:spMkLst>
        </pc:spChg>
        <pc:spChg chg="add mod">
          <ac:chgData name="Evelina Baranauskaitė" userId="e7fd28f7-1a9b-438b-a3d8-f44c3dd0fc25" providerId="ADAL" clId="{E09519B0-FCC7-49F9-9BE4-7D7D84E3E083}" dt="2025-11-18T07:46:21.096" v="949" actId="1076"/>
          <ac:spMkLst>
            <pc:docMk/>
            <pc:sldMk cId="345841944" sldId="2323"/>
            <ac:spMk id="4" creationId="{D5034836-A6FB-13B8-1CC6-D435E7F478A4}"/>
          </ac:spMkLst>
        </pc:spChg>
        <pc:picChg chg="add mod">
          <ac:chgData name="Evelina Baranauskaitė" userId="e7fd28f7-1a9b-438b-a3d8-f44c3dd0fc25" providerId="ADAL" clId="{E09519B0-FCC7-49F9-9BE4-7D7D84E3E083}" dt="2025-11-11T08:43:21.147" v="788" actId="1076"/>
          <ac:picMkLst>
            <pc:docMk/>
            <pc:sldMk cId="345841944" sldId="2323"/>
            <ac:picMk id="7" creationId="{BBF8B2AC-ADD5-3260-1310-9EA7CC71C7CE}"/>
          </ac:picMkLst>
        </pc:picChg>
      </pc:sldChg>
      <pc:sldChg chg="addSp delSp modSp add mod modTransition modClrScheme chgLayout">
        <pc:chgData name="Evelina Baranauskaitė" userId="e7fd28f7-1a9b-438b-a3d8-f44c3dd0fc25" providerId="ADAL" clId="{E09519B0-FCC7-49F9-9BE4-7D7D84E3E083}" dt="2025-11-18T12:24:08.047" v="1460" actId="2710"/>
        <pc:sldMkLst>
          <pc:docMk/>
          <pc:sldMk cId="1667369574" sldId="2324"/>
        </pc:sldMkLst>
        <pc:spChg chg="mod ord">
          <ac:chgData name="Evelina Baranauskaitė" userId="e7fd28f7-1a9b-438b-a3d8-f44c3dd0fc25" providerId="ADAL" clId="{E09519B0-FCC7-49F9-9BE4-7D7D84E3E083}" dt="2025-11-18T12:24:08.047" v="1460" actId="2710"/>
          <ac:spMkLst>
            <pc:docMk/>
            <pc:sldMk cId="1667369574" sldId="2324"/>
            <ac:spMk id="13" creationId="{30E85426-4E0D-D770-8C10-F0E39FEAD62C}"/>
          </ac:spMkLst>
        </pc:spChg>
        <pc:spChg chg="del mod">
          <ac:chgData name="Evelina Baranauskaitė" userId="e7fd28f7-1a9b-438b-a3d8-f44c3dd0fc25" providerId="ADAL" clId="{E09519B0-FCC7-49F9-9BE4-7D7D84E3E083}" dt="2025-11-18T07:31:38.444" v="877" actId="478"/>
          <ac:spMkLst>
            <pc:docMk/>
            <pc:sldMk cId="1667369574" sldId="2324"/>
            <ac:spMk id="14" creationId="{3FB9229E-03D4-7133-3E47-9F4A6CBB8AE6}"/>
          </ac:spMkLst>
        </pc:spChg>
        <pc:spChg chg="add mod">
          <ac:chgData name="Evelina Baranauskaitė" userId="e7fd28f7-1a9b-438b-a3d8-f44c3dd0fc25" providerId="ADAL" clId="{E09519B0-FCC7-49F9-9BE4-7D7D84E3E083}" dt="2025-11-18T07:32:03.280" v="883" actId="26606"/>
          <ac:spMkLst>
            <pc:docMk/>
            <pc:sldMk cId="1667369574" sldId="2324"/>
            <ac:spMk id="19" creationId="{69EED39D-9A27-79D7-FB90-995866FB015A}"/>
          </ac:spMkLst>
        </pc:spChg>
        <pc:spChg chg="add del">
          <ac:chgData name="Evelina Baranauskaitė" userId="e7fd28f7-1a9b-438b-a3d8-f44c3dd0fc25" providerId="ADAL" clId="{E09519B0-FCC7-49F9-9BE4-7D7D84E3E083}" dt="2025-11-18T07:32:00.542" v="881" actId="26606"/>
          <ac:spMkLst>
            <pc:docMk/>
            <pc:sldMk cId="1667369574" sldId="2324"/>
            <ac:spMk id="24" creationId="{67C6A3E0-B376-53E7-8B17-2EB910A0156A}"/>
          </ac:spMkLst>
        </pc:spChg>
        <pc:spChg chg="add del">
          <ac:chgData name="Evelina Baranauskaitė" userId="e7fd28f7-1a9b-438b-a3d8-f44c3dd0fc25" providerId="ADAL" clId="{E09519B0-FCC7-49F9-9BE4-7D7D84E3E083}" dt="2025-11-18T07:32:03.280" v="883" actId="26606"/>
          <ac:spMkLst>
            <pc:docMk/>
            <pc:sldMk cId="1667369574" sldId="2324"/>
            <ac:spMk id="26" creationId="{45232B63-6970-60CF-8292-DE9918237B2A}"/>
          </ac:spMkLst>
        </pc:spChg>
        <pc:picChg chg="add mod">
          <ac:chgData name="Evelina Baranauskaitė" userId="e7fd28f7-1a9b-438b-a3d8-f44c3dd0fc25" providerId="ADAL" clId="{E09519B0-FCC7-49F9-9BE4-7D7D84E3E083}" dt="2025-11-18T07:32:12.850" v="885" actId="14100"/>
          <ac:picMkLst>
            <pc:docMk/>
            <pc:sldMk cId="1667369574" sldId="2324"/>
            <ac:picMk id="3" creationId="{CE3CF883-199D-A5E6-99B6-09508A002C56}"/>
          </ac:picMkLst>
        </pc:picChg>
      </pc:sldChg>
      <pc:sldChg chg="addSp delSp modSp add del mod">
        <pc:chgData name="Evelina Baranauskaitė" userId="e7fd28f7-1a9b-438b-a3d8-f44c3dd0fc25" providerId="ADAL" clId="{E09519B0-FCC7-49F9-9BE4-7D7D84E3E083}" dt="2025-11-18T07:57:47.391" v="981" actId="47"/>
        <pc:sldMkLst>
          <pc:docMk/>
          <pc:sldMk cId="1845293624" sldId="2325"/>
        </pc:sldMkLst>
        <pc:picChg chg="add del mod">
          <ac:chgData name="Evelina Baranauskaitė" userId="e7fd28f7-1a9b-438b-a3d8-f44c3dd0fc25" providerId="ADAL" clId="{E09519B0-FCC7-49F9-9BE4-7D7D84E3E083}" dt="2025-11-18T07:42:17.182" v="894" actId="478"/>
          <ac:picMkLst>
            <pc:docMk/>
            <pc:sldMk cId="1845293624" sldId="2325"/>
            <ac:picMk id="4" creationId="{56BC3B5B-44EA-6E3B-CCAA-C7EEAD5B170B}"/>
          </ac:picMkLst>
        </pc:picChg>
      </pc:sldChg>
      <pc:sldChg chg="addSp modSp new del mod modTransition">
        <pc:chgData name="Evelina Baranauskaitė" userId="e7fd28f7-1a9b-438b-a3d8-f44c3dd0fc25" providerId="ADAL" clId="{E09519B0-FCC7-49F9-9BE4-7D7D84E3E083}" dt="2025-11-18T09:13:19.034" v="1130" actId="2696"/>
        <pc:sldMkLst>
          <pc:docMk/>
          <pc:sldMk cId="2650246689" sldId="2326"/>
        </pc:sldMkLst>
        <pc:graphicFrameChg chg="add mod modGraphic">
          <ac:chgData name="Evelina Baranauskaitė" userId="e7fd28f7-1a9b-438b-a3d8-f44c3dd0fc25" providerId="ADAL" clId="{E09519B0-FCC7-49F9-9BE4-7D7D84E3E083}" dt="2025-11-18T07:48:00.165" v="962" actId="14734"/>
          <ac:graphicFrameMkLst>
            <pc:docMk/>
            <pc:sldMk cId="2650246689" sldId="2326"/>
            <ac:graphicFrameMk id="3" creationId="{52913F49-6123-3DDD-E090-F948514EC956}"/>
          </ac:graphicFrameMkLst>
        </pc:graphicFrameChg>
      </pc:sldChg>
      <pc:sldChg chg="new del">
        <pc:chgData name="Evelina Baranauskaitė" userId="e7fd28f7-1a9b-438b-a3d8-f44c3dd0fc25" providerId="ADAL" clId="{E09519B0-FCC7-49F9-9BE4-7D7D84E3E083}" dt="2025-11-18T07:57:23.804" v="977" actId="2696"/>
        <pc:sldMkLst>
          <pc:docMk/>
          <pc:sldMk cId="1995374569" sldId="2327"/>
        </pc:sldMkLst>
      </pc:sldChg>
      <pc:sldChg chg="addSp delSp modSp add mod setBg">
        <pc:chgData name="Evelina Baranauskaitė" userId="e7fd28f7-1a9b-438b-a3d8-f44c3dd0fc25" providerId="ADAL" clId="{E09519B0-FCC7-49F9-9BE4-7D7D84E3E083}" dt="2025-11-18T12:23:09.684" v="1456" actId="20577"/>
        <pc:sldMkLst>
          <pc:docMk/>
          <pc:sldMk cId="1774399091" sldId="2328"/>
        </pc:sldMkLst>
        <pc:graphicFrameChg chg="add mod modGraphic">
          <ac:chgData name="Evelina Baranauskaitė" userId="e7fd28f7-1a9b-438b-a3d8-f44c3dd0fc25" providerId="ADAL" clId="{E09519B0-FCC7-49F9-9BE4-7D7D84E3E083}" dt="2025-11-18T12:23:09.684" v="1456" actId="20577"/>
          <ac:graphicFrameMkLst>
            <pc:docMk/>
            <pc:sldMk cId="1774399091" sldId="2328"/>
            <ac:graphicFrameMk id="2" creationId="{903B8463-1B3B-E409-A627-CB15F10623F5}"/>
          </ac:graphicFrameMkLst>
        </pc:graphicFrameChg>
        <pc:graphicFrameChg chg="del">
          <ac:chgData name="Evelina Baranauskaitė" userId="e7fd28f7-1a9b-438b-a3d8-f44c3dd0fc25" providerId="ADAL" clId="{E09519B0-FCC7-49F9-9BE4-7D7D84E3E083}" dt="2025-11-18T11:41:05.089" v="1250" actId="478"/>
          <ac:graphicFrameMkLst>
            <pc:docMk/>
            <pc:sldMk cId="1774399091" sldId="2328"/>
            <ac:graphicFrameMk id="8" creationId="{22211E8B-5CA4-3241-D2A9-C2E60D2D9A9A}"/>
          </ac:graphicFrameMkLst>
        </pc:graphicFrameChg>
      </pc:sldChg>
      <pc:sldChg chg="addSp delSp modSp add mod setBg">
        <pc:chgData name="Evelina Baranauskaitė" userId="e7fd28f7-1a9b-438b-a3d8-f44c3dd0fc25" providerId="ADAL" clId="{E09519B0-FCC7-49F9-9BE4-7D7D84E3E083}" dt="2025-11-18T12:16:29.537" v="1438"/>
        <pc:sldMkLst>
          <pc:docMk/>
          <pc:sldMk cId="1247128580" sldId="2329"/>
        </pc:sldMkLst>
        <pc:graphicFrameChg chg="add mod modGraphic">
          <ac:chgData name="Evelina Baranauskaitė" userId="e7fd28f7-1a9b-438b-a3d8-f44c3dd0fc25" providerId="ADAL" clId="{E09519B0-FCC7-49F9-9BE4-7D7D84E3E083}" dt="2025-11-18T12:16:24.002" v="1437"/>
          <ac:graphicFrameMkLst>
            <pc:docMk/>
            <pc:sldMk cId="1247128580" sldId="2329"/>
            <ac:graphicFrameMk id="2" creationId="{329A1122-C49B-7EAB-6B91-F91DAD03D209}"/>
          </ac:graphicFrameMkLst>
        </pc:graphicFrameChg>
        <pc:graphicFrameChg chg="del">
          <ac:chgData name="Evelina Baranauskaitė" userId="e7fd28f7-1a9b-438b-a3d8-f44c3dd0fc25" providerId="ADAL" clId="{E09519B0-FCC7-49F9-9BE4-7D7D84E3E083}" dt="2025-11-18T11:57:52.785" v="1304" actId="478"/>
          <ac:graphicFrameMkLst>
            <pc:docMk/>
            <pc:sldMk cId="1247128580" sldId="2329"/>
            <ac:graphicFrameMk id="8" creationId="{014C99AA-593F-1B92-A594-14B338CAF0D0}"/>
          </ac:graphicFrameMkLst>
        </pc:graphicFrameChg>
      </pc:sldChg>
      <pc:sldChg chg="delSp modSp add mod setBg">
        <pc:chgData name="Evelina Baranauskaitė" userId="e7fd28f7-1a9b-438b-a3d8-f44c3dd0fc25" providerId="ADAL" clId="{E09519B0-FCC7-49F9-9BE4-7D7D84E3E083}" dt="2025-11-18T12:23:17.970" v="1459" actId="20577"/>
        <pc:sldMkLst>
          <pc:docMk/>
          <pc:sldMk cId="3869975889" sldId="2330"/>
        </pc:sldMkLst>
        <pc:spChg chg="del mod">
          <ac:chgData name="Evelina Baranauskaitė" userId="e7fd28f7-1a9b-438b-a3d8-f44c3dd0fc25" providerId="ADAL" clId="{E09519B0-FCC7-49F9-9BE4-7D7D84E3E083}" dt="2025-11-18T12:16:43.783" v="1441" actId="478"/>
          <ac:spMkLst>
            <pc:docMk/>
            <pc:sldMk cId="3869975889" sldId="2330"/>
            <ac:spMk id="5" creationId="{92B013B2-229B-CAC9-E2B8-93932078B9F4}"/>
          </ac:spMkLst>
        </pc:spChg>
        <pc:graphicFrameChg chg="mod modGraphic">
          <ac:chgData name="Evelina Baranauskaitė" userId="e7fd28f7-1a9b-438b-a3d8-f44c3dd0fc25" providerId="ADAL" clId="{E09519B0-FCC7-49F9-9BE4-7D7D84E3E083}" dt="2025-11-18T12:23:17.970" v="1459" actId="20577"/>
          <ac:graphicFrameMkLst>
            <pc:docMk/>
            <pc:sldMk cId="3869975889" sldId="2330"/>
            <ac:graphicFrameMk id="8" creationId="{5F5AF68D-F3B0-50CC-D65F-24B270C90505}"/>
          </ac:graphicFrameMkLst>
        </pc:graphicFrameChg>
      </pc:sldChg>
      <pc:sldChg chg="delSp modSp add mod setBg">
        <pc:chgData name="Evelina Baranauskaitė" userId="e7fd28f7-1a9b-438b-a3d8-f44c3dd0fc25" providerId="ADAL" clId="{E09519B0-FCC7-49F9-9BE4-7D7D84E3E083}" dt="2025-11-18T12:22:42.171" v="1450" actId="20577"/>
        <pc:sldMkLst>
          <pc:docMk/>
          <pc:sldMk cId="990355895" sldId="2331"/>
        </pc:sldMkLst>
        <pc:spChg chg="del">
          <ac:chgData name="Evelina Baranauskaitė" userId="e7fd28f7-1a9b-438b-a3d8-f44c3dd0fc25" providerId="ADAL" clId="{E09519B0-FCC7-49F9-9BE4-7D7D84E3E083}" dt="2025-11-18T12:17:20.216" v="1444" actId="478"/>
          <ac:spMkLst>
            <pc:docMk/>
            <pc:sldMk cId="990355895" sldId="2331"/>
            <ac:spMk id="5" creationId="{4607BEFF-13A7-B02B-5271-2656110DB86E}"/>
          </ac:spMkLst>
        </pc:spChg>
        <pc:graphicFrameChg chg="mod modGraphic">
          <ac:chgData name="Evelina Baranauskaitė" userId="e7fd28f7-1a9b-438b-a3d8-f44c3dd0fc25" providerId="ADAL" clId="{E09519B0-FCC7-49F9-9BE4-7D7D84E3E083}" dt="2025-11-18T12:22:42.171" v="1450" actId="20577"/>
          <ac:graphicFrameMkLst>
            <pc:docMk/>
            <pc:sldMk cId="990355895" sldId="2331"/>
            <ac:graphicFrameMk id="8" creationId="{68AA2D07-10B0-C2AC-E0E5-ACE53FDE472F}"/>
          </ac:graphicFrameMkLst>
        </pc:graphicFrameChg>
      </pc:sldChg>
      <pc:sldChg chg="add del setBg">
        <pc:chgData name="Evelina Baranauskaitė" userId="e7fd28f7-1a9b-438b-a3d8-f44c3dd0fc25" providerId="ADAL" clId="{E09519B0-FCC7-49F9-9BE4-7D7D84E3E083}" dt="2025-11-18T08:10:45.575" v="1000" actId="2696"/>
        <pc:sldMkLst>
          <pc:docMk/>
          <pc:sldMk cId="3664574424" sldId="233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92E6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92E68"/>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Category 1</c:v>
                </c:pt>
                <c:pt idx="1">
                  <c:v>Category 2</c:v>
                </c:pt>
                <c:pt idx="2">
                  <c:v>Category 3</c:v>
                </c:pt>
              </c:strCache>
            </c:strRef>
          </c:cat>
          <c:val>
            <c:numRef>
              <c:f>Sheet1!$B$2:$B$5</c:f>
              <c:numCache>
                <c:formatCode>General</c:formatCode>
                <c:ptCount val="4"/>
                <c:pt idx="0">
                  <c:v>4.3</c:v>
                </c:pt>
                <c:pt idx="1">
                  <c:v>2.5</c:v>
                </c:pt>
                <c:pt idx="2">
                  <c:v>3.5</c:v>
                </c:pt>
              </c:numCache>
            </c:numRef>
          </c:val>
          <c:extLst>
            <c:ext xmlns:c16="http://schemas.microsoft.com/office/drawing/2014/chart" uri="{C3380CC4-5D6E-409C-BE32-E72D297353CC}">
              <c16:uniqueId val="{00000000-EF08-BB47-B6B7-6FB208768628}"/>
            </c:ext>
          </c:extLst>
        </c:ser>
        <c:ser>
          <c:idx val="1"/>
          <c:order val="1"/>
          <c:tx>
            <c:strRef>
              <c:f>Sheet1!$C$1</c:f>
              <c:strCache>
                <c:ptCount val="1"/>
                <c:pt idx="0">
                  <c:v>Series 2</c:v>
                </c:pt>
              </c:strCache>
            </c:strRef>
          </c:tx>
          <c:spPr>
            <a:solidFill>
              <a:srgbClr val="434AD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92E68"/>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Category 1</c:v>
                </c:pt>
                <c:pt idx="1">
                  <c:v>Category 2</c:v>
                </c:pt>
                <c:pt idx="2">
                  <c:v>Category 3</c:v>
                </c:pt>
              </c:strCache>
            </c:strRef>
          </c:cat>
          <c:val>
            <c:numRef>
              <c:f>Sheet1!$C$2:$C$5</c:f>
              <c:numCache>
                <c:formatCode>General</c:formatCode>
                <c:ptCount val="4"/>
                <c:pt idx="0">
                  <c:v>2.4</c:v>
                </c:pt>
                <c:pt idx="1">
                  <c:v>4.4000000000000004</c:v>
                </c:pt>
                <c:pt idx="2">
                  <c:v>1.8</c:v>
                </c:pt>
              </c:numCache>
            </c:numRef>
          </c:val>
          <c:extLst>
            <c:ext xmlns:c16="http://schemas.microsoft.com/office/drawing/2014/chart" uri="{C3380CC4-5D6E-409C-BE32-E72D297353CC}">
              <c16:uniqueId val="{00000001-EF08-BB47-B6B7-6FB208768628}"/>
            </c:ext>
          </c:extLst>
        </c:ser>
        <c:ser>
          <c:idx val="2"/>
          <c:order val="2"/>
          <c:tx>
            <c:strRef>
              <c:f>Sheet1!$D$1</c:f>
              <c:strCache>
                <c:ptCount val="1"/>
                <c:pt idx="0">
                  <c:v>Series 3</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92E68"/>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Category 1</c:v>
                </c:pt>
                <c:pt idx="1">
                  <c:v>Category 2</c:v>
                </c:pt>
                <c:pt idx="2">
                  <c:v>Category 3</c:v>
                </c:pt>
              </c:strCache>
            </c:strRef>
          </c:cat>
          <c:val>
            <c:numRef>
              <c:f>Sheet1!$D$2:$D$5</c:f>
              <c:numCache>
                <c:formatCode>General</c:formatCode>
                <c:ptCount val="4"/>
                <c:pt idx="0">
                  <c:v>2</c:v>
                </c:pt>
                <c:pt idx="1">
                  <c:v>2</c:v>
                </c:pt>
                <c:pt idx="2">
                  <c:v>3</c:v>
                </c:pt>
              </c:numCache>
            </c:numRef>
          </c:val>
          <c:extLst>
            <c:ext xmlns:c16="http://schemas.microsoft.com/office/drawing/2014/chart" uri="{C3380CC4-5D6E-409C-BE32-E72D297353CC}">
              <c16:uniqueId val="{00000002-EF08-BB47-B6B7-6FB208768628}"/>
            </c:ext>
          </c:extLst>
        </c:ser>
        <c:dLbls>
          <c:showLegendKey val="0"/>
          <c:showVal val="1"/>
          <c:showCatName val="0"/>
          <c:showSerName val="0"/>
          <c:showPercent val="0"/>
          <c:showBubbleSize val="0"/>
        </c:dLbls>
        <c:gapWidth val="42"/>
        <c:overlap val="-17"/>
        <c:axId val="646387935"/>
        <c:axId val="646603199"/>
      </c:barChart>
      <c:catAx>
        <c:axId val="646387935"/>
        <c:scaling>
          <c:orientation val="minMax"/>
        </c:scaling>
        <c:delete val="1"/>
        <c:axPos val="b"/>
        <c:numFmt formatCode="General" sourceLinked="1"/>
        <c:majorTickMark val="none"/>
        <c:minorTickMark val="none"/>
        <c:tickLblPos val="nextTo"/>
        <c:crossAx val="646603199"/>
        <c:crosses val="autoZero"/>
        <c:auto val="1"/>
        <c:lblAlgn val="ctr"/>
        <c:lblOffset val="100"/>
        <c:noMultiLvlLbl val="0"/>
      </c:catAx>
      <c:valAx>
        <c:axId val="646603199"/>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92E68"/>
                </a:solidFill>
                <a:latin typeface="+mn-lt"/>
                <a:ea typeface="+mn-ea"/>
                <a:cs typeface="+mn-cs"/>
              </a:defRPr>
            </a:pPr>
            <a:endParaRPr lang="lt-LT"/>
          </a:p>
        </c:txPr>
        <c:crossAx val="646387935"/>
        <c:crosses val="autoZero"/>
        <c:crossBetween val="between"/>
      </c:valAx>
      <c:spPr>
        <a:noFill/>
        <a:ln>
          <a:noFill/>
        </a:ln>
        <a:effectLst/>
      </c:spPr>
    </c:plotArea>
    <c:legend>
      <c:legendPos val="b"/>
      <c:layout>
        <c:manualLayout>
          <c:xMode val="edge"/>
          <c:yMode val="edge"/>
          <c:x val="0.23747852749331769"/>
          <c:y val="0.92825427336926181"/>
          <c:w val="0.32648957865057487"/>
          <c:h val="7.174572663073795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92E68"/>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rgbClr val="092E68"/>
              </a:solidFill>
              <a:latin typeface="DM Sans" pitchFamily="2" charset="77"/>
              <a:ea typeface="+mn-ea"/>
              <a:cs typeface="+mn-cs"/>
            </a:defRPr>
          </a:pPr>
          <a:endParaRPr lang="lt-LT"/>
        </a:p>
      </c:txPr>
    </c:title>
    <c:autoTitleDeleted val="0"/>
    <c:plotArea>
      <c:layout/>
      <c:doughnutChart>
        <c:varyColors val="1"/>
        <c:ser>
          <c:idx val="0"/>
          <c:order val="0"/>
          <c:tx>
            <c:strRef>
              <c:f>Sheet1!$B$1</c:f>
              <c:strCache>
                <c:ptCount val="1"/>
                <c:pt idx="0">
                  <c:v>Sales</c:v>
                </c:pt>
              </c:strCache>
            </c:strRef>
          </c:tx>
          <c:spPr>
            <a:ln w="50800">
              <a:solidFill>
                <a:srgbClr val="DCDCDC"/>
              </a:solidFill>
            </a:ln>
            <a:effectLst>
              <a:outerShdw blurRad="50800" dist="50800" dir="5400000" sx="1000" sy="1000" algn="ctr" rotWithShape="0">
                <a:srgbClr val="000000">
                  <a:alpha val="43137"/>
                </a:srgbClr>
              </a:outerShdw>
            </a:effectLst>
          </c:spPr>
          <c:dPt>
            <c:idx val="0"/>
            <c:bubble3D val="0"/>
            <c:spPr>
              <a:solidFill>
                <a:srgbClr val="092E68"/>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1-C9F1-D64D-A991-A4A2F3B2E755}"/>
              </c:ext>
            </c:extLst>
          </c:dPt>
          <c:dPt>
            <c:idx val="1"/>
            <c:bubble3D val="0"/>
            <c:spPr>
              <a:solidFill>
                <a:srgbClr val="F5B414"/>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2-C9F1-D64D-A991-A4A2F3B2E755}"/>
              </c:ext>
            </c:extLst>
          </c:dPt>
          <c:dPt>
            <c:idx val="2"/>
            <c:bubble3D val="0"/>
            <c:spPr>
              <a:solidFill>
                <a:srgbClr val="434ADF"/>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3-C9F1-D64D-A991-A4A2F3B2E755}"/>
              </c:ext>
            </c:extLst>
          </c:dPt>
          <c:dPt>
            <c:idx val="3"/>
            <c:bubble3D val="0"/>
            <c:spPr>
              <a:solidFill>
                <a:schemeClr val="accent4"/>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7-9934-F943-B6A7-EA9BD813C140}"/>
              </c:ext>
            </c:extLst>
          </c:dPt>
          <c:dLbls>
            <c:dLbl>
              <c:idx val="0"/>
              <c:tx>
                <c:rich>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fld id="{5A7F2BF5-4F2D-B142-BD32-0A8AA7844EC4}" type="VALUE">
                      <a:rPr lang="en-US">
                        <a:solidFill>
                          <a:srgbClr val="DCDCDC"/>
                        </a:solidFill>
                      </a:rPr>
                      <a:pPr>
                        <a:defRPr sz="2400">
                          <a:solidFill>
                            <a:srgbClr val="FFC000"/>
                          </a:solidFill>
                          <a:latin typeface="DM Sans" pitchFamily="2" charset="77"/>
                        </a:defRPr>
                      </a:pPr>
                      <a:t>[VALUE]</a:t>
                    </a:fld>
                    <a:endParaRPr lang="lt-LT"/>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F1-D64D-A991-A4A2F3B2E755}"/>
                </c:ext>
              </c:extLst>
            </c:dLbl>
            <c:dLbl>
              <c:idx val="1"/>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092E68"/>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2-C9F1-D64D-A991-A4A2F3B2E755}"/>
                </c:ext>
              </c:extLst>
            </c:dLbl>
            <c:dLbl>
              <c:idx val="2"/>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DCDCDC"/>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3-C9F1-D64D-A991-A4A2F3B2E75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DM Sans" pitchFamily="2" charset="77"/>
                    <a:ea typeface="+mn-ea"/>
                    <a:cs typeface="+mn-cs"/>
                  </a:defRPr>
                </a:pPr>
                <a:endParaRPr lang="lt-L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1st Qtr</c:v>
                </c:pt>
                <c:pt idx="1">
                  <c:v>2nd Qtr</c:v>
                </c:pt>
                <c:pt idx="2">
                  <c:v>3rd Qtr</c:v>
                </c:pt>
              </c:strCache>
            </c:strRef>
          </c:cat>
          <c:val>
            <c:numRef>
              <c:f>Sheet1!$B$2:$B$5</c:f>
              <c:numCache>
                <c:formatCode>0%</c:formatCode>
                <c:ptCount val="4"/>
                <c:pt idx="0">
                  <c:v>0.66</c:v>
                </c:pt>
                <c:pt idx="1">
                  <c:v>0.22</c:v>
                </c:pt>
                <c:pt idx="2">
                  <c:v>0.12</c:v>
                </c:pt>
              </c:numCache>
            </c:numRef>
          </c:val>
          <c:extLst>
            <c:ext xmlns:c16="http://schemas.microsoft.com/office/drawing/2014/chart" uri="{C3380CC4-5D6E-409C-BE32-E72D297353CC}">
              <c16:uniqueId val="{00000000-C9F1-D64D-A991-A4A2F3B2E755}"/>
            </c:ext>
          </c:extLst>
        </c:ser>
        <c:dLbls>
          <c:showLegendKey val="0"/>
          <c:showVal val="0"/>
          <c:showCatName val="0"/>
          <c:showSerName val="0"/>
          <c:showPercent val="0"/>
          <c:showBubbleSize val="0"/>
          <c:showLeaderLines val="1"/>
        </c:dLbls>
        <c:firstSliceAng val="126"/>
        <c:holeSize val="48"/>
      </c:doughnut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092E68"/>
              </a:solidFill>
              <a:effectLst>
                <a:outerShdw blurRad="50800" sx="1000" sy="1000" algn="ctr" rotWithShape="0">
                  <a:srgbClr val="000000"/>
                </a:outerShdw>
              </a:effectLst>
              <a:latin typeface="DM Sans" pitchFamily="2" charset="77"/>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rgbClr val="092E68"/>
              </a:solidFill>
              <a:latin typeface="DM Sans" pitchFamily="2" charset="77"/>
              <a:ea typeface="+mn-ea"/>
              <a:cs typeface="+mn-cs"/>
            </a:defRPr>
          </a:pPr>
          <a:endParaRPr lang="lt-LT"/>
        </a:p>
      </c:txPr>
    </c:title>
    <c:autoTitleDeleted val="0"/>
    <c:plotArea>
      <c:layout/>
      <c:doughnutChart>
        <c:varyColors val="1"/>
        <c:ser>
          <c:idx val="0"/>
          <c:order val="0"/>
          <c:tx>
            <c:strRef>
              <c:f>Sheet1!$B$1</c:f>
              <c:strCache>
                <c:ptCount val="1"/>
                <c:pt idx="0">
                  <c:v>Sales</c:v>
                </c:pt>
              </c:strCache>
            </c:strRef>
          </c:tx>
          <c:spPr>
            <a:ln w="25400">
              <a:solidFill>
                <a:srgbClr val="DCDCDC"/>
              </a:solidFill>
            </a:ln>
            <a:effectLst>
              <a:outerShdw blurRad="50800" dist="50800" dir="5400000" sx="1000" sy="1000" algn="ctr" rotWithShape="0">
                <a:srgbClr val="000000">
                  <a:alpha val="43137"/>
                </a:srgbClr>
              </a:outerShdw>
            </a:effectLst>
          </c:spPr>
          <c:dPt>
            <c:idx val="0"/>
            <c:bubble3D val="0"/>
            <c:spPr>
              <a:solidFill>
                <a:srgbClr val="092E68"/>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1-C9F1-D64D-A991-A4A2F3B2E755}"/>
              </c:ext>
            </c:extLst>
          </c:dPt>
          <c:dPt>
            <c:idx val="1"/>
            <c:bubble3D val="0"/>
            <c:spPr>
              <a:solidFill>
                <a:srgbClr val="F5B414"/>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2-C9F1-D64D-A991-A4A2F3B2E755}"/>
              </c:ext>
            </c:extLst>
          </c:dPt>
          <c:dPt>
            <c:idx val="2"/>
            <c:bubble3D val="0"/>
            <c:spPr>
              <a:solidFill>
                <a:srgbClr val="434ADF"/>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3-C9F1-D64D-A991-A4A2F3B2E755}"/>
              </c:ext>
            </c:extLst>
          </c:dPt>
          <c:dPt>
            <c:idx val="3"/>
            <c:bubble3D val="0"/>
            <c:spPr>
              <a:solidFill>
                <a:srgbClr val="A0BAEB"/>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7-9934-F943-B6A7-EA9BD813C140}"/>
              </c:ext>
            </c:extLst>
          </c:dPt>
          <c:dPt>
            <c:idx val="4"/>
            <c:bubble3D val="0"/>
            <c:spPr>
              <a:solidFill>
                <a:schemeClr val="bg1">
                  <a:lumMod val="75000"/>
                </a:schemeClr>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0-7308-1745-B371-58969B4B61F4}"/>
              </c:ext>
            </c:extLst>
          </c:dPt>
          <c:dPt>
            <c:idx val="5"/>
            <c:bubble3D val="0"/>
            <c:spPr>
              <a:solidFill>
                <a:srgbClr val="58877D"/>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1-7308-1745-B371-58969B4B61F4}"/>
              </c:ext>
            </c:extLst>
          </c:dPt>
          <c:dPt>
            <c:idx val="6"/>
            <c:bubble3D val="0"/>
            <c:spPr>
              <a:solidFill>
                <a:srgbClr val="003F3A"/>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D-0D74-8342-83C9-5069AEB3B950}"/>
              </c:ext>
            </c:extLst>
          </c:dPt>
          <c:dPt>
            <c:idx val="7"/>
            <c:bubble3D val="0"/>
            <c:spPr>
              <a:solidFill>
                <a:srgbClr val="F57F00"/>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F-0D74-8342-83C9-5069AEB3B950}"/>
              </c:ext>
            </c:extLst>
          </c:dPt>
          <c:dPt>
            <c:idx val="8"/>
            <c:bubble3D val="0"/>
            <c:spPr>
              <a:solidFill>
                <a:srgbClr val="D80000"/>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E-0D74-8342-83C9-5069AEB3B950}"/>
              </c:ext>
            </c:extLst>
          </c:dPt>
          <c:dLbls>
            <c:dLbl>
              <c:idx val="0"/>
              <c:tx>
                <c:rich>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fld id="{5A7F2BF5-4F2D-B142-BD32-0A8AA7844EC4}" type="VALUE">
                      <a:rPr lang="en-US">
                        <a:solidFill>
                          <a:srgbClr val="DCDCDC"/>
                        </a:solidFill>
                      </a:rPr>
                      <a:pPr>
                        <a:defRPr sz="2400">
                          <a:solidFill>
                            <a:srgbClr val="FFC000"/>
                          </a:solidFill>
                          <a:latin typeface="DM Sans" pitchFamily="2" charset="77"/>
                        </a:defRPr>
                      </a:pPr>
                      <a:t>[VALUE]</a:t>
                    </a:fld>
                    <a:endParaRPr lang="lt-LT"/>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F1-D64D-A991-A4A2F3B2E755}"/>
                </c:ext>
              </c:extLst>
            </c:dLbl>
            <c:dLbl>
              <c:idx val="1"/>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092E68"/>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2-C9F1-D64D-A991-A4A2F3B2E755}"/>
                </c:ext>
              </c:extLst>
            </c:dLbl>
            <c:dLbl>
              <c:idx val="2"/>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DCDCDC"/>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3-C9F1-D64D-A991-A4A2F3B2E755}"/>
                </c:ext>
              </c:extLst>
            </c:dLbl>
            <c:dLbl>
              <c:idx val="7"/>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bg1"/>
                      </a:solidFill>
                      <a:latin typeface="DM Sans" pitchFamily="2" charset="77"/>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layout>
                    <c:manualLayout>
                      <c:w val="5.7146433041301625E-2"/>
                      <c:h val="5.4117930092052832E-2"/>
                    </c:manualLayout>
                  </c15:layout>
                </c:ext>
                <c:ext xmlns:c16="http://schemas.microsoft.com/office/drawing/2014/chart" uri="{C3380CC4-5D6E-409C-BE32-E72D297353CC}">
                  <c16:uniqueId val="{0000000F-0D74-8342-83C9-5069AEB3B95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DM Sans" pitchFamily="2" charset="77"/>
                    <a:ea typeface="+mn-ea"/>
                    <a:cs typeface="+mn-cs"/>
                  </a:defRPr>
                </a:pPr>
                <a:endParaRPr lang="lt-L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Sheet1!$A$2:$A$10</c:f>
              <c:strCache>
                <c:ptCount val="9"/>
                <c:pt idx="0">
                  <c:v>1st Qtr</c:v>
                </c:pt>
                <c:pt idx="1">
                  <c:v>2nd Qtr</c:v>
                </c:pt>
                <c:pt idx="2">
                  <c:v>3rd Qtr</c:v>
                </c:pt>
                <c:pt idx="3">
                  <c:v>4th Qtr</c:v>
                </c:pt>
                <c:pt idx="4">
                  <c:v>1st Qtr</c:v>
                </c:pt>
                <c:pt idx="5">
                  <c:v>2nd Qtr</c:v>
                </c:pt>
                <c:pt idx="6">
                  <c:v>3rd Qtr</c:v>
                </c:pt>
                <c:pt idx="7">
                  <c:v>4th Qtr</c:v>
                </c:pt>
                <c:pt idx="8">
                  <c:v>1st Qtr</c:v>
                </c:pt>
              </c:strCache>
            </c:strRef>
          </c:cat>
          <c:val>
            <c:numRef>
              <c:f>Sheet1!$B$2:$B$10</c:f>
              <c:numCache>
                <c:formatCode>0%</c:formatCode>
                <c:ptCount val="9"/>
                <c:pt idx="0">
                  <c:v>0.25</c:v>
                </c:pt>
                <c:pt idx="1">
                  <c:v>0.06</c:v>
                </c:pt>
                <c:pt idx="2">
                  <c:v>0.09</c:v>
                </c:pt>
                <c:pt idx="3">
                  <c:v>0.15</c:v>
                </c:pt>
                <c:pt idx="4">
                  <c:v>7.0000000000000007E-2</c:v>
                </c:pt>
                <c:pt idx="5">
                  <c:v>7.0000000000000007E-2</c:v>
                </c:pt>
                <c:pt idx="6">
                  <c:v>0.05</c:v>
                </c:pt>
                <c:pt idx="7">
                  <c:v>0.06</c:v>
                </c:pt>
                <c:pt idx="8">
                  <c:v>0.1</c:v>
                </c:pt>
              </c:numCache>
            </c:numRef>
          </c:val>
          <c:extLst>
            <c:ext xmlns:c16="http://schemas.microsoft.com/office/drawing/2014/chart" uri="{C3380CC4-5D6E-409C-BE32-E72D297353CC}">
              <c16:uniqueId val="{00000000-C9F1-D64D-A991-A4A2F3B2E755}"/>
            </c:ext>
          </c:extLst>
        </c:ser>
        <c:dLbls>
          <c:showLegendKey val="0"/>
          <c:showVal val="0"/>
          <c:showCatName val="0"/>
          <c:showSerName val="0"/>
          <c:showPercent val="0"/>
          <c:showBubbleSize val="0"/>
          <c:showLeaderLines val="1"/>
        </c:dLbls>
        <c:firstSliceAng val="164"/>
        <c:holeSize val="48"/>
      </c:doughnut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092E68"/>
              </a:solidFill>
              <a:effectLst>
                <a:outerShdw blurRad="50800" sx="1000" sy="1000" algn="ctr" rotWithShape="0">
                  <a:srgbClr val="000000"/>
                </a:outerShdw>
              </a:effectLst>
              <a:latin typeface="DM Sans" pitchFamily="2" charset="77"/>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1F7527-3650-C24D-E976-8A89076950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T"/>
          </a:p>
        </p:txBody>
      </p:sp>
      <p:sp>
        <p:nvSpPr>
          <p:cNvPr id="3" name="Date Placeholder 2">
            <a:extLst>
              <a:ext uri="{FF2B5EF4-FFF2-40B4-BE49-F238E27FC236}">
                <a16:creationId xmlns:a16="http://schemas.microsoft.com/office/drawing/2014/main" id="{3056C5D4-A500-7C71-CCA4-03B02E4B4F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90A549-C9BB-844A-ADDE-915FC6E1F1C0}" type="datetimeFigureOut">
              <a:rPr lang="en-LT" smtClean="0"/>
              <a:t>11/20/2025</a:t>
            </a:fld>
            <a:endParaRPr lang="en-LT"/>
          </a:p>
        </p:txBody>
      </p:sp>
      <p:sp>
        <p:nvSpPr>
          <p:cNvPr id="4" name="Footer Placeholder 3">
            <a:extLst>
              <a:ext uri="{FF2B5EF4-FFF2-40B4-BE49-F238E27FC236}">
                <a16:creationId xmlns:a16="http://schemas.microsoft.com/office/drawing/2014/main" id="{3CFAF4EE-64A8-4840-731F-36CFF5D069B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LT"/>
          </a:p>
        </p:txBody>
      </p:sp>
      <p:sp>
        <p:nvSpPr>
          <p:cNvPr id="5" name="Slide Number Placeholder 4">
            <a:extLst>
              <a:ext uri="{FF2B5EF4-FFF2-40B4-BE49-F238E27FC236}">
                <a16:creationId xmlns:a16="http://schemas.microsoft.com/office/drawing/2014/main" id="{1F4AAAE7-E5AD-D3DD-CDBD-A7EC7F0522D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E6581-40BA-F542-920D-41E09576ED79}" type="slidenum">
              <a:rPr lang="en-LT" smtClean="0"/>
              <a:t>‹#›</a:t>
            </a:fld>
            <a:endParaRPr lang="en-LT"/>
          </a:p>
        </p:txBody>
      </p:sp>
    </p:spTree>
    <p:extLst>
      <p:ext uri="{BB962C8B-B14F-4D97-AF65-F5344CB8AC3E}">
        <p14:creationId xmlns:p14="http://schemas.microsoft.com/office/powerpoint/2010/main" val="3780628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996BA-C3C3-44E5-BD07-78EFBD8E7999}" type="datetimeFigureOut">
              <a:rPr lang="et-EE" smtClean="0"/>
              <a:t>20.11.2025</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9D3BCF-75C2-4A69-B9AB-E90655DDB40B}" type="slidenum">
              <a:rPr lang="et-EE" smtClean="0"/>
              <a:t>‹#›</a:t>
            </a:fld>
            <a:endParaRPr lang="et-EE"/>
          </a:p>
        </p:txBody>
      </p:sp>
    </p:spTree>
    <p:extLst>
      <p:ext uri="{BB962C8B-B14F-4D97-AF65-F5344CB8AC3E}">
        <p14:creationId xmlns:p14="http://schemas.microsoft.com/office/powerpoint/2010/main" val="3463362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3E9D3BCF-75C2-4A69-B9AB-E90655DDB40B}" type="slidenum">
              <a:rPr lang="et-EE" smtClean="0"/>
              <a:t>0</a:t>
            </a:fld>
            <a:endParaRPr lang="et-EE"/>
          </a:p>
        </p:txBody>
      </p:sp>
    </p:spTree>
    <p:extLst>
      <p:ext uri="{BB962C8B-B14F-4D97-AF65-F5344CB8AC3E}">
        <p14:creationId xmlns:p14="http://schemas.microsoft.com/office/powerpoint/2010/main" val="3741753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a:solidFill>
                  <a:schemeClr val="tx1"/>
                </a:solidFill>
                <a:effectLst/>
                <a:latin typeface="+mn-lt"/>
                <a:ea typeface="+mn-ea"/>
                <a:cs typeface="+mn-cs"/>
              </a:rPr>
              <a:t>Tai — strategiškai svarbi iniciatyva Telšių miestui, Rainiams ir Varniams. Iš esmės kalbame apie būtinybę užtikrinti, kad gyventojai, biudžetinės įstaigos ir verslas turėtų patikimą ir nepertraukiamą šilumos tiekimą.</a:t>
            </a:r>
          </a:p>
          <a:p>
            <a:r>
              <a:rPr lang="lt-LT" sz="1200" kern="1200" dirty="0">
                <a:solidFill>
                  <a:schemeClr val="tx1"/>
                </a:solidFill>
                <a:effectLst/>
                <a:latin typeface="+mn-lt"/>
                <a:ea typeface="+mn-ea"/>
                <a:cs typeface="+mn-cs"/>
              </a:rPr>
              <a:t>Šiuo metu infrastruktūra yra pasenusi, investicijų poreikiai — dideli, o savivaldybė viena jų nepaneštų.</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Dėl to koncesijos modelis čia yra ne alternatyva, o realus sprendimas, leidžiantis pritraukti privatų partnerį, kuris modernizuos sistemas, sumažins šilumos nuostolius ir padidins energijos vartojimo efektyvumą.</a:t>
            </a:r>
          </a:p>
          <a:p>
            <a:r>
              <a:rPr lang="lt-LT" dirty="0"/>
              <a:t>Privatus partneris čia perimtų visą modernizacijos ciklą: nuo investicijų į katilines ir tinklus iki energijos efektyvumo didinimo sprendimų. Savivaldybei tai suteikia galimybę sutelkti dėmesį į šilumos tiekimo politiką, o ne į techninius eksploatacijos klausimus.</a:t>
            </a:r>
            <a:endParaRPr lang="lt-LT" sz="1200" kern="1200" dirty="0">
              <a:solidFill>
                <a:schemeClr val="tx1"/>
              </a:solidFill>
              <a:effectLst/>
              <a:latin typeface="+mn-lt"/>
              <a:ea typeface="+mn-ea"/>
              <a:cs typeface="+mn-cs"/>
            </a:endParaRPr>
          </a:p>
          <a:p>
            <a:r>
              <a:rPr lang="lt-LT" sz="1200" kern="1200" dirty="0">
                <a:solidFill>
                  <a:schemeClr val="tx1"/>
                </a:solidFill>
                <a:effectLst/>
                <a:latin typeface="+mn-lt"/>
                <a:ea typeface="+mn-ea"/>
                <a:cs typeface="+mn-cs"/>
              </a:rPr>
              <a:t>Šis projektas svarbus ir dėl to, kad pasibaigus dabartinei nuomos sutarčiai būtina užtikrinti tiekimo tęstinumą.</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Šio projekto naudą pajus labai plati auditorija: nuo gyventojų ir mokyklų iki ligoninių ir verslų. Ir žinoma, tai tiesiogiai prisidės prie švaresnės aplinkos bei mažesnių emisijų.</a:t>
            </a:r>
          </a:p>
        </p:txBody>
      </p:sp>
      <p:sp>
        <p:nvSpPr>
          <p:cNvPr id="4" name="Slide Number Placeholder 3"/>
          <p:cNvSpPr>
            <a:spLocks noGrp="1"/>
          </p:cNvSpPr>
          <p:nvPr>
            <p:ph type="sldNum" sz="quarter" idx="5"/>
          </p:nvPr>
        </p:nvSpPr>
        <p:spPr/>
        <p:txBody>
          <a:bodyPr/>
          <a:lstStyle/>
          <a:p>
            <a:fld id="{3E9D3BCF-75C2-4A69-B9AB-E90655DDB40B}" type="slidenum">
              <a:rPr lang="et-EE" smtClean="0"/>
              <a:t>2</a:t>
            </a:fld>
            <a:endParaRPr lang="et-EE"/>
          </a:p>
        </p:txBody>
      </p:sp>
    </p:spTree>
    <p:extLst>
      <p:ext uri="{BB962C8B-B14F-4D97-AF65-F5344CB8AC3E}">
        <p14:creationId xmlns:p14="http://schemas.microsoft.com/office/powerpoint/2010/main" val="946615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3E9D3BCF-75C2-4A69-B9AB-E90655DDB40B}" type="slidenum">
              <a:rPr lang="et-EE" smtClean="0"/>
              <a:t>3</a:t>
            </a:fld>
            <a:endParaRPr lang="et-EE"/>
          </a:p>
        </p:txBody>
      </p:sp>
    </p:spTree>
    <p:extLst>
      <p:ext uri="{BB962C8B-B14F-4D97-AF65-F5344CB8AC3E}">
        <p14:creationId xmlns:p14="http://schemas.microsoft.com/office/powerpoint/2010/main" val="3798393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10390-2DDB-66F8-F553-82BB3339F4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71F4D-BFF1-0CAB-8D04-26A2540C3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71D815-6E43-C396-6A35-6C6150731B5F}"/>
              </a:ext>
            </a:extLst>
          </p:cNvPr>
          <p:cNvSpPr>
            <a:spLocks noGrp="1"/>
          </p:cNvSpPr>
          <p:nvPr>
            <p:ph type="body" idx="1"/>
          </p:nvPr>
        </p:nvSpPr>
        <p:spPr/>
        <p:txBody>
          <a:bodyPr/>
          <a:lstStyle/>
          <a:p>
            <a:r>
              <a:rPr lang="lt-LT" sz="1200" kern="1200" dirty="0">
                <a:solidFill>
                  <a:schemeClr val="tx1"/>
                </a:solidFill>
                <a:effectLst/>
                <a:latin typeface="+mn-lt"/>
                <a:ea typeface="+mn-ea"/>
                <a:cs typeface="+mn-cs"/>
              </a:rPr>
              <a:t>Šiaulių rajone sportuojančių gyventojų daugėja, bet infrastruktūra tam nebeatliepia šių poreikių. </a:t>
            </a:r>
            <a:r>
              <a:rPr lang="lt-LT" dirty="0"/>
              <a:t>Todėl čia priimtas tikrai ambicingas sprendimas — statyti visą daugiafunkcį kompleksą nuo nulio: baseiną, SPA zoną, treniruočių sales, treniruoklių zoną ir universalią areną iki tūkstančio žiūrovų. </a:t>
            </a:r>
          </a:p>
          <a:p>
            <a:r>
              <a:rPr lang="lt-LT" dirty="0"/>
              <a:t>Privatus partneris projektuos, statys, įrengs ir valdys objektą. Tai leidžia pasiekti didesnį aiškumą dėl statybų terminų ir kokybės, nes privatus sektorius yra tiesiogiai suinteresuotas eksploatacijos rezultatu.</a:t>
            </a:r>
          </a:p>
          <a:p>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Šiuo atveju viešasis sektorius gaus visiškai funkcionuojantį objektą, o privatus sektorius prisiims rizikas ir įsipareigojimus rezultatui.</a:t>
            </a:r>
          </a:p>
          <a:p>
            <a:r>
              <a:rPr lang="lt-LT" sz="1200" kern="1200" dirty="0">
                <a:solidFill>
                  <a:schemeClr val="tx1"/>
                </a:solidFill>
                <a:effectLst/>
                <a:latin typeface="+mn-lt"/>
                <a:ea typeface="+mn-ea"/>
                <a:cs typeface="+mn-cs"/>
              </a:rPr>
              <a:t>Tikslinė grupė plati: moksleiviai, sporto mokyklos auklėtiniai, aktyvus vietos jaunimas, šeimos, miesto svečiai.</a:t>
            </a:r>
            <a:br>
              <a:rPr lang="lt-LT" sz="1200" kern="1200" dirty="0">
                <a:solidFill>
                  <a:schemeClr val="tx1"/>
                </a:solidFill>
                <a:effectLst/>
                <a:latin typeface="+mn-lt"/>
                <a:ea typeface="+mn-ea"/>
                <a:cs typeface="+mn-cs"/>
              </a:rPr>
            </a:br>
            <a:endParaRPr lang="lt-LT" sz="1200" kern="1200" dirty="0">
              <a:solidFill>
                <a:schemeClr val="tx1"/>
              </a:solidFill>
              <a:effectLst/>
              <a:latin typeface="+mn-lt"/>
              <a:ea typeface="+mn-ea"/>
              <a:cs typeface="+mn-cs"/>
            </a:endParaRPr>
          </a:p>
          <a:p>
            <a:endParaRPr lang="lt-LT" dirty="0"/>
          </a:p>
        </p:txBody>
      </p:sp>
      <p:sp>
        <p:nvSpPr>
          <p:cNvPr id="4" name="Slide Number Placeholder 3">
            <a:extLst>
              <a:ext uri="{FF2B5EF4-FFF2-40B4-BE49-F238E27FC236}">
                <a16:creationId xmlns:a16="http://schemas.microsoft.com/office/drawing/2014/main" id="{3070B0E9-82BE-B38E-4CDA-74E8F4D9073B}"/>
              </a:ext>
            </a:extLst>
          </p:cNvPr>
          <p:cNvSpPr>
            <a:spLocks noGrp="1"/>
          </p:cNvSpPr>
          <p:nvPr>
            <p:ph type="sldNum" sz="quarter" idx="5"/>
          </p:nvPr>
        </p:nvSpPr>
        <p:spPr/>
        <p:txBody>
          <a:bodyPr/>
          <a:lstStyle/>
          <a:p>
            <a:fld id="{3E9D3BCF-75C2-4A69-B9AB-E90655DDB40B}" type="slidenum">
              <a:rPr lang="et-EE" smtClean="0"/>
              <a:t>4</a:t>
            </a:fld>
            <a:endParaRPr lang="et-EE"/>
          </a:p>
        </p:txBody>
      </p:sp>
    </p:spTree>
    <p:extLst>
      <p:ext uri="{BB962C8B-B14F-4D97-AF65-F5344CB8AC3E}">
        <p14:creationId xmlns:p14="http://schemas.microsoft.com/office/powerpoint/2010/main" val="139420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3E9D3BCF-75C2-4A69-B9AB-E90655DDB40B}" type="slidenum">
              <a:rPr lang="et-EE" smtClean="0"/>
              <a:t>5</a:t>
            </a:fld>
            <a:endParaRPr lang="et-EE"/>
          </a:p>
        </p:txBody>
      </p:sp>
    </p:spTree>
    <p:extLst>
      <p:ext uri="{BB962C8B-B14F-4D97-AF65-F5344CB8AC3E}">
        <p14:creationId xmlns:p14="http://schemas.microsoft.com/office/powerpoint/2010/main" val="47847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DAE71-21D2-EEBB-0621-D35030915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2A904-E06A-6F1F-2098-D9810F411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8F505-4D65-6590-C050-D9CBF9CB43AC}"/>
              </a:ext>
            </a:extLst>
          </p:cNvPr>
          <p:cNvSpPr>
            <a:spLocks noGrp="1"/>
          </p:cNvSpPr>
          <p:nvPr>
            <p:ph type="body" idx="1"/>
          </p:nvPr>
        </p:nvSpPr>
        <p:spPr/>
        <p:txBody>
          <a:bodyPr/>
          <a:lstStyle/>
          <a:p>
            <a:r>
              <a:rPr lang="lt-LT" sz="1200" kern="1200" dirty="0">
                <a:solidFill>
                  <a:schemeClr val="tx1"/>
                </a:solidFill>
                <a:effectLst/>
                <a:latin typeface="+mn-lt"/>
                <a:ea typeface="+mn-ea"/>
                <a:cs typeface="+mn-cs"/>
              </a:rPr>
              <a:t>Toliau — Šilalės rajono apšvietimo modernizavimas.</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Projektas labai aiškiai orientuotas į energetinį efektyvumą. Šiuo metu Šilalėje apšvietimo sistema yra nusidėvėjusi ir neefektyvi, dėl to savivaldybei tenka nuolat dengti didelius elektros kaštus.</a:t>
            </a:r>
          </a:p>
          <a:p>
            <a:r>
              <a:rPr lang="lt-LT" sz="1200" kern="1200" dirty="0">
                <a:solidFill>
                  <a:schemeClr val="tx1"/>
                </a:solidFill>
                <a:effectLst/>
                <a:latin typeface="+mn-lt"/>
                <a:ea typeface="+mn-ea"/>
                <a:cs typeface="+mn-cs"/>
              </a:rPr>
              <a:t>PPP modelio sprendinys leidžia perduoti modernizavimo, valdymo ir priežiūros funkcijas privačiam partneriui, kuris įdiegtų naujas, energiją taupančias technologijas.</a:t>
            </a:r>
          </a:p>
          <a:p>
            <a:r>
              <a:rPr lang="lt-LT" sz="1200" kern="1200" dirty="0">
                <a:solidFill>
                  <a:schemeClr val="tx1"/>
                </a:solidFill>
                <a:effectLst/>
                <a:latin typeface="+mn-lt"/>
                <a:ea typeface="+mn-ea"/>
                <a:cs typeface="+mn-cs"/>
              </a:rPr>
              <a:t>Svarbu tai, kad savivaldybė turi išteklių metiniams mokėjimams, tačiau neturi pakankamai kompetencijos pati suplanuoti ir suprojektuoti naujos kartos apšvietimo.</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Todėl šiuo atveju yra pasinaudojama privataus subjekto efektyvumu, inovacijomis ir techninėmis žiniomis tam, kad būtų pasiektas maksimalus energijos sutaupymas ir saugesnės gatvės.</a:t>
            </a:r>
          </a:p>
        </p:txBody>
      </p:sp>
      <p:sp>
        <p:nvSpPr>
          <p:cNvPr id="4" name="Slide Number Placeholder 3">
            <a:extLst>
              <a:ext uri="{FF2B5EF4-FFF2-40B4-BE49-F238E27FC236}">
                <a16:creationId xmlns:a16="http://schemas.microsoft.com/office/drawing/2014/main" id="{58144994-938B-53A0-B273-69A74F01D237}"/>
              </a:ext>
            </a:extLst>
          </p:cNvPr>
          <p:cNvSpPr>
            <a:spLocks noGrp="1"/>
          </p:cNvSpPr>
          <p:nvPr>
            <p:ph type="sldNum" sz="quarter" idx="5"/>
          </p:nvPr>
        </p:nvSpPr>
        <p:spPr/>
        <p:txBody>
          <a:bodyPr/>
          <a:lstStyle/>
          <a:p>
            <a:fld id="{3E9D3BCF-75C2-4A69-B9AB-E90655DDB40B}" type="slidenum">
              <a:rPr lang="et-EE" smtClean="0"/>
              <a:t>6</a:t>
            </a:fld>
            <a:endParaRPr lang="et-EE"/>
          </a:p>
        </p:txBody>
      </p:sp>
    </p:spTree>
    <p:extLst>
      <p:ext uri="{BB962C8B-B14F-4D97-AF65-F5344CB8AC3E}">
        <p14:creationId xmlns:p14="http://schemas.microsoft.com/office/powerpoint/2010/main" val="3998768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25085-F3C4-8F6D-BB2D-997B6C66D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E54AA-5505-DD45-3CD1-DC806A774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4B0E6-0F74-87B7-B98D-08AEED89B7B3}"/>
              </a:ext>
            </a:extLst>
          </p:cNvPr>
          <p:cNvSpPr>
            <a:spLocks noGrp="1"/>
          </p:cNvSpPr>
          <p:nvPr>
            <p:ph type="body" idx="1"/>
          </p:nvPr>
        </p:nvSpPr>
        <p:spPr/>
        <p:txBody>
          <a:bodyPr/>
          <a:lstStyle/>
          <a:p>
            <a:r>
              <a:rPr lang="lt-LT" sz="1200" kern="1200" dirty="0">
                <a:solidFill>
                  <a:schemeClr val="tx1"/>
                </a:solidFill>
                <a:effectLst/>
                <a:latin typeface="+mn-lt"/>
                <a:ea typeface="+mn-ea"/>
                <a:cs typeface="+mn-cs"/>
              </a:rPr>
              <a:t>Vienas įdomiausių projektų — Vilniaus ledo arena.</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Vilniuje trūksta tiek profesionalams, tiek mėgėjams tinkamų žiemos sporto erdvių. Naujoji arena šį trūkumą iš esmės išspręstų — čia numatytos dvi ledo aikštės, choreografijos salės, apšilimo zonos, visos reikalingos patalpos sportininkams ir renginių organizavimui.</a:t>
            </a:r>
          </a:p>
          <a:p>
            <a:r>
              <a:rPr lang="lt-LT" sz="1200" kern="1200" dirty="0">
                <a:solidFill>
                  <a:schemeClr val="tx1"/>
                </a:solidFill>
                <a:effectLst/>
                <a:latin typeface="+mn-lt"/>
                <a:ea typeface="+mn-ea"/>
                <a:cs typeface="+mn-cs"/>
              </a:rPr>
              <a:t>Tai bus erdvė ne tik treniruotėms, bet ir varžyboms, šeimų užsiėmimams, edukacijoms ir bendruomenės renginiams.</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Projektas apima tikrai platų tikslinių grupių spektrą: profesionalus, trenerius, sporto federacijas, moksleivius, mėgėjus, vietos verslą ir, žinoma, visus miesto gyventojus.</a:t>
            </a:r>
          </a:p>
          <a:p>
            <a:r>
              <a:rPr lang="lt-LT" sz="1200" kern="1200" dirty="0">
                <a:solidFill>
                  <a:schemeClr val="tx1"/>
                </a:solidFill>
                <a:effectLst/>
                <a:latin typeface="+mn-lt"/>
                <a:ea typeface="+mn-ea"/>
                <a:cs typeface="+mn-cs"/>
              </a:rPr>
              <a:t>Arena taps traukos objektu ne tik sportininkams, bet ir visai miesto bendruomenei — tai investicija į socialinį gyvenimą, bendruomeniškumą ir žiemos sporto plėtrą sostinėje.</a:t>
            </a:r>
          </a:p>
          <a:p>
            <a:endParaRPr lang="lt-LT"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853480-96A6-75B2-C598-5C37DEBF7FDB}"/>
              </a:ext>
            </a:extLst>
          </p:cNvPr>
          <p:cNvSpPr>
            <a:spLocks noGrp="1"/>
          </p:cNvSpPr>
          <p:nvPr>
            <p:ph type="sldNum" sz="quarter" idx="5"/>
          </p:nvPr>
        </p:nvSpPr>
        <p:spPr/>
        <p:txBody>
          <a:bodyPr/>
          <a:lstStyle/>
          <a:p>
            <a:fld id="{3E9D3BCF-75C2-4A69-B9AB-E90655DDB40B}" type="slidenum">
              <a:rPr lang="et-EE" smtClean="0"/>
              <a:t>8</a:t>
            </a:fld>
            <a:endParaRPr lang="et-EE"/>
          </a:p>
        </p:txBody>
      </p:sp>
    </p:spTree>
    <p:extLst>
      <p:ext uri="{BB962C8B-B14F-4D97-AF65-F5344CB8AC3E}">
        <p14:creationId xmlns:p14="http://schemas.microsoft.com/office/powerpoint/2010/main" val="3670625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3E9D3BCF-75C2-4A69-B9AB-E90655DDB40B}" type="slidenum">
              <a:rPr lang="et-EE" smtClean="0"/>
              <a:t>9</a:t>
            </a:fld>
            <a:endParaRPr lang="et-EE"/>
          </a:p>
        </p:txBody>
      </p:sp>
    </p:spTree>
    <p:extLst>
      <p:ext uri="{BB962C8B-B14F-4D97-AF65-F5344CB8AC3E}">
        <p14:creationId xmlns:p14="http://schemas.microsoft.com/office/powerpoint/2010/main" val="992612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95310-CE1F-0020-CBC8-8501E7DBE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DD344-8C9C-8B24-C96A-28C309BB1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3A6A8-E214-9FB3-30F5-78BE30D84D13}"/>
              </a:ext>
            </a:extLst>
          </p:cNvPr>
          <p:cNvSpPr>
            <a:spLocks noGrp="1"/>
          </p:cNvSpPr>
          <p:nvPr>
            <p:ph type="body" idx="1"/>
          </p:nvPr>
        </p:nvSpPr>
        <p:spPr/>
        <p:txBody>
          <a:bodyPr/>
          <a:lstStyle/>
          <a:p>
            <a:r>
              <a:rPr lang="lt-LT" sz="1200" kern="1200" dirty="0">
                <a:solidFill>
                  <a:schemeClr val="tx1"/>
                </a:solidFill>
                <a:effectLst/>
                <a:latin typeface="+mn-lt"/>
                <a:ea typeface="+mn-ea"/>
                <a:cs typeface="+mn-cs"/>
              </a:rPr>
              <a:t>Ir galiausiai — Palangos sporto bazės projektas.</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Šiuo metu bazė veikia, bet aikštynams ir daliai infrastruktūros būtina rekonstrukcija. Todėl savivaldybė pasirinko koncesijos modelį, kuris leidžia sumažinti finansavimo poreikį viešajam sektoriui, sumažinti viešųjų pirkimų apimtis ir pagreitinti visą įgyvendinimo procesą.</a:t>
            </a:r>
          </a:p>
          <a:p>
            <a:r>
              <a:rPr lang="lt-LT" sz="1200" kern="1200" dirty="0">
                <a:solidFill>
                  <a:schemeClr val="tx1"/>
                </a:solidFill>
                <a:effectLst/>
                <a:latin typeface="+mn-lt"/>
                <a:ea typeface="+mn-ea"/>
                <a:cs typeface="+mn-cs"/>
              </a:rPr>
              <a:t>Privatus partneris rekonstruos teniso aikštyną, pastatys naujus sporto paskirties pastatus, o viešbutyje tęstų apgyvendinimo veiklą.</a:t>
            </a:r>
            <a:br>
              <a:rPr lang="lt-LT" sz="1200" kern="1200" dirty="0">
                <a:solidFill>
                  <a:schemeClr val="tx1"/>
                </a:solidFill>
                <a:effectLst/>
                <a:latin typeface="+mn-lt"/>
                <a:ea typeface="+mn-ea"/>
                <a:cs typeface="+mn-cs"/>
              </a:rPr>
            </a:br>
            <a:r>
              <a:rPr lang="lt-LT" sz="1200" kern="1200" dirty="0">
                <a:solidFill>
                  <a:schemeClr val="tx1"/>
                </a:solidFill>
                <a:effectLst/>
                <a:latin typeface="+mn-lt"/>
                <a:ea typeface="+mn-ea"/>
                <a:cs typeface="+mn-cs"/>
              </a:rPr>
              <a:t>Sporto bazė bus iš esmės atnaujinta: nuo treniruočių ir varžybų aikštynų iki vaikų treniruočių zonų ir tribūnų žiūrovams. Taip pat čia vyks neformalus ugdymas ir trenerių veiklos.</a:t>
            </a:r>
          </a:p>
          <a:p>
            <a:r>
              <a:rPr lang="lt-LT" sz="1200" kern="1200" dirty="0">
                <a:solidFill>
                  <a:schemeClr val="tx1"/>
                </a:solidFill>
                <a:effectLst/>
                <a:latin typeface="+mn-lt"/>
                <a:ea typeface="+mn-ea"/>
                <a:cs typeface="+mn-cs"/>
              </a:rPr>
              <a:t>Tai objektas, kuris Palangai suteiks modernią, patrauklią ir visiems prieinamą sporto bei laisvalaikio erdvę.</a:t>
            </a:r>
          </a:p>
          <a:p>
            <a:endParaRPr lang="lt-LT" dirty="0"/>
          </a:p>
        </p:txBody>
      </p:sp>
      <p:sp>
        <p:nvSpPr>
          <p:cNvPr id="4" name="Slide Number Placeholder 3">
            <a:extLst>
              <a:ext uri="{FF2B5EF4-FFF2-40B4-BE49-F238E27FC236}">
                <a16:creationId xmlns:a16="http://schemas.microsoft.com/office/drawing/2014/main" id="{F857179C-B905-AA25-B537-13BBD587EB78}"/>
              </a:ext>
            </a:extLst>
          </p:cNvPr>
          <p:cNvSpPr>
            <a:spLocks noGrp="1"/>
          </p:cNvSpPr>
          <p:nvPr>
            <p:ph type="sldNum" sz="quarter" idx="5"/>
          </p:nvPr>
        </p:nvSpPr>
        <p:spPr/>
        <p:txBody>
          <a:bodyPr/>
          <a:lstStyle/>
          <a:p>
            <a:fld id="{3E9D3BCF-75C2-4A69-B9AB-E90655DDB40B}" type="slidenum">
              <a:rPr lang="et-EE" smtClean="0"/>
              <a:t>10</a:t>
            </a:fld>
            <a:endParaRPr lang="et-EE"/>
          </a:p>
        </p:txBody>
      </p:sp>
    </p:spTree>
    <p:extLst>
      <p:ext uri="{BB962C8B-B14F-4D97-AF65-F5344CB8AC3E}">
        <p14:creationId xmlns:p14="http://schemas.microsoft.com/office/powerpoint/2010/main" val="828898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3E9D3BCF-75C2-4A69-B9AB-E90655DDB40B}" type="slidenum">
              <a:rPr lang="et-EE" smtClean="0"/>
              <a:t>11</a:t>
            </a:fld>
            <a:endParaRPr lang="et-EE"/>
          </a:p>
        </p:txBody>
      </p:sp>
    </p:spTree>
    <p:extLst>
      <p:ext uri="{BB962C8B-B14F-4D97-AF65-F5344CB8AC3E}">
        <p14:creationId xmlns:p14="http://schemas.microsoft.com/office/powerpoint/2010/main" val="3124348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688089EB-D21F-1AB2-0257-CAA675868E3F}"/>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pic>
        <p:nvPicPr>
          <p:cNvPr id="6" name="Picture 5" descr="Icon&#10;&#10;Description automatically generated with medium confidence">
            <a:extLst>
              <a:ext uri="{FF2B5EF4-FFF2-40B4-BE49-F238E27FC236}">
                <a16:creationId xmlns:a16="http://schemas.microsoft.com/office/drawing/2014/main" id="{96322BF3-EB03-2EDA-1B79-8D7B09EB3C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Tree>
    <p:extLst>
      <p:ext uri="{BB962C8B-B14F-4D97-AF65-F5344CB8AC3E}">
        <p14:creationId xmlns:p14="http://schemas.microsoft.com/office/powerpoint/2010/main" val="380971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08"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Regionų </a:t>
            </a:r>
            <a:br>
              <a:rPr lang="lt-LT" dirty="0"/>
            </a:br>
            <a:r>
              <a:rPr lang="lt-LT" dirty="0"/>
              <a:t>plėtros planų </a:t>
            </a:r>
            <a:br>
              <a:rPr lang="lt-LT" dirty="0"/>
            </a:br>
            <a:r>
              <a:rPr lang="lt-LT" dirty="0"/>
              <a:t>rengimas</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6" name="Title 1">
            <a:extLst>
              <a:ext uri="{FF2B5EF4-FFF2-40B4-BE49-F238E27FC236}">
                <a16:creationId xmlns:a16="http://schemas.microsoft.com/office/drawing/2014/main" id="{CDFE79BE-CDE8-E4D2-17EB-D976AD165BB9}"/>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spTree>
    <p:extLst>
      <p:ext uri="{BB962C8B-B14F-4D97-AF65-F5344CB8AC3E}">
        <p14:creationId xmlns:p14="http://schemas.microsoft.com/office/powerpoint/2010/main" val="1111005005"/>
      </p:ext>
    </p:extLst>
  </p:cSld>
  <p:clrMapOvr>
    <a:masterClrMapping/>
  </p:clrMapOvr>
  <p:extLst>
    <p:ext uri="{DCECCB84-F9BA-43D5-87BE-67443E8EF086}">
      <p15:sldGuideLst xmlns:p15="http://schemas.microsoft.com/office/powerpoint/2012/main">
        <p15:guide id="1" pos="737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kirtukas">
    <p:bg>
      <p:bgPr>
        <a:solidFill>
          <a:srgbClr val="A0BAEB"/>
        </a:solidFill>
        <a:effectLst/>
      </p:bgPr>
    </p:bg>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DA538810-65D8-29BA-1A08-4AD47CC642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326" y="0"/>
            <a:ext cx="12277326" cy="6907989"/>
          </a:xfrm>
          <a:prstGeom prst="rect">
            <a:avLst/>
          </a:prstGeom>
          <a:solidFill>
            <a:srgbClr val="A0BAEB"/>
          </a:solidFill>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2137404"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539903329"/>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kirtukas 2">
    <p:bg>
      <p:bgPr>
        <a:solidFill>
          <a:srgbClr val="F5B414"/>
        </a:solidFill>
        <a:effectLst/>
      </p:bgPr>
    </p:bg>
    <p:spTree>
      <p:nvGrpSpPr>
        <p:cNvPr id="1" name=""/>
        <p:cNvGrpSpPr/>
        <p:nvPr/>
      </p:nvGrpSpPr>
      <p:grpSpPr>
        <a:xfrm>
          <a:off x="0" y="0"/>
          <a:ext cx="0" cy="0"/>
          <a:chOff x="0" y="0"/>
          <a:chExt cx="0" cy="0"/>
        </a:xfrm>
      </p:grpSpPr>
      <p:pic>
        <p:nvPicPr>
          <p:cNvPr id="5" name="Picture 4" descr="A picture containing shape&#10;&#10;Description automatically generated">
            <a:extLst>
              <a:ext uri="{FF2B5EF4-FFF2-40B4-BE49-F238E27FC236}">
                <a16:creationId xmlns:a16="http://schemas.microsoft.com/office/drawing/2014/main" id="{BAC4F20F-7CE0-B941-B020-8378F6A3D3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0" y="-13855"/>
            <a:ext cx="12284364" cy="6911949"/>
          </a:xfrm>
          <a:prstGeom prst="rect">
            <a:avLst/>
          </a:prstGeom>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2137404"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3061018002"/>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kirtukas 3">
    <p:bg>
      <p:bgPr>
        <a:solidFill>
          <a:srgbClr val="DCDCDC"/>
        </a:solidFill>
        <a:effectLst/>
      </p:bgPr>
    </p:bg>
    <p:spTree>
      <p:nvGrpSpPr>
        <p:cNvPr id="1" name=""/>
        <p:cNvGrpSpPr/>
        <p:nvPr/>
      </p:nvGrpSpPr>
      <p:grpSpPr>
        <a:xfrm>
          <a:off x="0" y="0"/>
          <a:ext cx="0" cy="0"/>
          <a:chOff x="0" y="0"/>
          <a:chExt cx="0" cy="0"/>
        </a:xfrm>
      </p:grpSpPr>
      <p:pic>
        <p:nvPicPr>
          <p:cNvPr id="3" name="Picture 2" descr="Shape&#10;&#10;Description automatically generated with low confidence">
            <a:extLst>
              <a:ext uri="{FF2B5EF4-FFF2-40B4-BE49-F238E27FC236}">
                <a16:creationId xmlns:a16="http://schemas.microsoft.com/office/drawing/2014/main" id="{3A854FD2-2839-040B-E3DD-D6969963D1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0" y="-989"/>
            <a:ext cx="12190240" cy="6858989"/>
          </a:xfrm>
          <a:prstGeom prst="rect">
            <a:avLst/>
          </a:prstGeom>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2137404"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1459756463"/>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as ir nuotrauk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612031694"/>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as ir nuotrauka 2">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2EFBBAE5-41F5-70F8-D5F2-661363724988}"/>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132475008"/>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as ir 3 nuotraukos">
    <p:bg>
      <p:bgPr>
        <a:solidFill>
          <a:srgbClr val="DCDCDC"/>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479425" y="1474207"/>
            <a:ext cx="3541898" cy="365543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96299" y="5559050"/>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4" name="Picture Placeholder 17">
            <a:extLst>
              <a:ext uri="{FF2B5EF4-FFF2-40B4-BE49-F238E27FC236}">
                <a16:creationId xmlns:a16="http://schemas.microsoft.com/office/drawing/2014/main" id="{8FE406EC-01C3-ADAB-F3DA-EF43F0D06F03}"/>
              </a:ext>
            </a:extLst>
          </p:cNvPr>
          <p:cNvSpPr>
            <a:spLocks noGrp="1"/>
          </p:cNvSpPr>
          <p:nvPr>
            <p:ph type="pic" sz="quarter" idx="13" hasCustomPrompt="1"/>
          </p:nvPr>
        </p:nvSpPr>
        <p:spPr>
          <a:xfrm>
            <a:off x="4325051" y="1477245"/>
            <a:ext cx="3541898" cy="3651646"/>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9" name="Picture Placeholder 17">
            <a:extLst>
              <a:ext uri="{FF2B5EF4-FFF2-40B4-BE49-F238E27FC236}">
                <a16:creationId xmlns:a16="http://schemas.microsoft.com/office/drawing/2014/main" id="{ECB2F94F-736B-9F5D-61B0-8B3AE09AB06B}"/>
              </a:ext>
            </a:extLst>
          </p:cNvPr>
          <p:cNvSpPr>
            <a:spLocks noGrp="1"/>
          </p:cNvSpPr>
          <p:nvPr>
            <p:ph type="pic" sz="quarter" idx="15" hasCustomPrompt="1"/>
          </p:nvPr>
        </p:nvSpPr>
        <p:spPr>
          <a:xfrm>
            <a:off x="8170677" y="1477108"/>
            <a:ext cx="3541898" cy="3651782"/>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11" name="Text Placeholder 4">
            <a:extLst>
              <a:ext uri="{FF2B5EF4-FFF2-40B4-BE49-F238E27FC236}">
                <a16:creationId xmlns:a16="http://schemas.microsoft.com/office/drawing/2014/main" id="{3D1A1004-BBD8-4085-4C26-A6D8AE16CC08}"/>
              </a:ext>
            </a:extLst>
          </p:cNvPr>
          <p:cNvSpPr>
            <a:spLocks noGrp="1"/>
          </p:cNvSpPr>
          <p:nvPr>
            <p:ph type="body" sz="quarter" idx="16" hasCustomPrompt="1"/>
          </p:nvPr>
        </p:nvSpPr>
        <p:spPr>
          <a:xfrm>
            <a:off x="399041" y="5258917"/>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 name="Text Placeholder 4">
            <a:extLst>
              <a:ext uri="{FF2B5EF4-FFF2-40B4-BE49-F238E27FC236}">
                <a16:creationId xmlns:a16="http://schemas.microsoft.com/office/drawing/2014/main" id="{66EE3737-77F3-BEC7-CA5C-F0B0BF9F1993}"/>
              </a:ext>
            </a:extLst>
          </p:cNvPr>
          <p:cNvSpPr>
            <a:spLocks noGrp="1"/>
          </p:cNvSpPr>
          <p:nvPr>
            <p:ph type="body" sz="quarter" idx="17" hasCustomPrompt="1"/>
          </p:nvPr>
        </p:nvSpPr>
        <p:spPr>
          <a:xfrm>
            <a:off x="469338" y="586934"/>
            <a:ext cx="11223653" cy="63855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b="0" spc="40" baseline="0">
                <a:solidFill>
                  <a:srgbClr val="092E68"/>
                </a:solidFill>
                <a:latin typeface="DM Serif Display" pitchFamily="2" charset="0"/>
              </a:defRPr>
            </a:lvl1pPr>
          </a:lstStyle>
          <a:p>
            <a:pPr lvl="0"/>
            <a:r>
              <a:rPr lang="en-US" dirty="0"/>
              <a:t>CPMA areas of activity</a:t>
            </a:r>
          </a:p>
        </p:txBody>
      </p:sp>
      <p:sp>
        <p:nvSpPr>
          <p:cNvPr id="12" name="Text Placeholder 4">
            <a:extLst>
              <a:ext uri="{FF2B5EF4-FFF2-40B4-BE49-F238E27FC236}">
                <a16:creationId xmlns:a16="http://schemas.microsoft.com/office/drawing/2014/main" id="{19393ED0-EC55-C2FD-E93D-A4E86271B24A}"/>
              </a:ext>
            </a:extLst>
          </p:cNvPr>
          <p:cNvSpPr>
            <a:spLocks noGrp="1"/>
          </p:cNvSpPr>
          <p:nvPr>
            <p:ph type="body" sz="quarter" idx="18" hasCustomPrompt="1"/>
          </p:nvPr>
        </p:nvSpPr>
        <p:spPr>
          <a:xfrm>
            <a:off x="4239320" y="5553321"/>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3" name="Text Placeholder 4">
            <a:extLst>
              <a:ext uri="{FF2B5EF4-FFF2-40B4-BE49-F238E27FC236}">
                <a16:creationId xmlns:a16="http://schemas.microsoft.com/office/drawing/2014/main" id="{F3D3D449-ECA8-1891-D97C-4BF457CCDE35}"/>
              </a:ext>
            </a:extLst>
          </p:cNvPr>
          <p:cNvSpPr>
            <a:spLocks noGrp="1"/>
          </p:cNvSpPr>
          <p:nvPr>
            <p:ph type="body" sz="quarter" idx="19" hasCustomPrompt="1"/>
          </p:nvPr>
        </p:nvSpPr>
        <p:spPr>
          <a:xfrm>
            <a:off x="4242061" y="5253188"/>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4" name="Text Placeholder 4">
            <a:extLst>
              <a:ext uri="{FF2B5EF4-FFF2-40B4-BE49-F238E27FC236}">
                <a16:creationId xmlns:a16="http://schemas.microsoft.com/office/drawing/2014/main" id="{D2A6D4F1-D463-7000-4D22-699432C387E7}"/>
              </a:ext>
            </a:extLst>
          </p:cNvPr>
          <p:cNvSpPr>
            <a:spLocks noGrp="1"/>
          </p:cNvSpPr>
          <p:nvPr>
            <p:ph type="body" sz="quarter" idx="20" hasCustomPrompt="1"/>
          </p:nvPr>
        </p:nvSpPr>
        <p:spPr>
          <a:xfrm>
            <a:off x="8088884" y="5556252"/>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5" name="Text Placeholder 4">
            <a:extLst>
              <a:ext uri="{FF2B5EF4-FFF2-40B4-BE49-F238E27FC236}">
                <a16:creationId xmlns:a16="http://schemas.microsoft.com/office/drawing/2014/main" id="{B6241182-A14C-8C4A-47FE-04D5B819C53E}"/>
              </a:ext>
            </a:extLst>
          </p:cNvPr>
          <p:cNvSpPr>
            <a:spLocks noGrp="1"/>
          </p:cNvSpPr>
          <p:nvPr>
            <p:ph type="body" sz="quarter" idx="21" hasCustomPrompt="1"/>
          </p:nvPr>
        </p:nvSpPr>
        <p:spPr>
          <a:xfrm>
            <a:off x="8091625" y="5256119"/>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6" name="Slide Number Placeholder 7">
            <a:extLst>
              <a:ext uri="{FF2B5EF4-FFF2-40B4-BE49-F238E27FC236}">
                <a16:creationId xmlns:a16="http://schemas.microsoft.com/office/drawing/2014/main" id="{41A91FF0-2921-1353-1A22-FF19CBAF202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99433433"/>
      </p:ext>
    </p:extLst>
  </p:cSld>
  <p:clrMapOvr>
    <a:masterClrMapping/>
  </p:clrMapOvr>
  <p:extLst>
    <p:ext uri="{DCECCB84-F9BA-43D5-87BE-67443E8EF086}">
      <p15:sldGuideLst xmlns:p15="http://schemas.microsoft.com/office/powerpoint/2012/main">
        <p15:guide id="3" orient="horz" pos="3793" userDrawn="1">
          <p15:clr>
            <a:srgbClr val="FBAE40"/>
          </p15:clr>
        </p15:guide>
        <p15:guide id="5" pos="7378">
          <p15:clr>
            <a:srgbClr val="FBAE40"/>
          </p15:clr>
        </p15:guide>
        <p15:guide id="6" orient="horz" pos="91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graphicFrame>
        <p:nvGraphicFramePr>
          <p:cNvPr id="8" name="Chart 7">
            <a:extLst>
              <a:ext uri="{FF2B5EF4-FFF2-40B4-BE49-F238E27FC236}">
                <a16:creationId xmlns:a16="http://schemas.microsoft.com/office/drawing/2014/main" id="{4411D1AD-3042-90CF-5AC8-B40E7274C7D6}"/>
              </a:ext>
            </a:extLst>
          </p:cNvPr>
          <p:cNvGraphicFramePr/>
          <p:nvPr userDrawn="1">
            <p:extLst>
              <p:ext uri="{D42A27DB-BD31-4B8C-83A1-F6EECF244321}">
                <p14:modId xmlns:p14="http://schemas.microsoft.com/office/powerpoint/2010/main" val="126733257"/>
              </p:ext>
            </p:extLst>
          </p:nvPr>
        </p:nvGraphicFramePr>
        <p:xfrm>
          <a:off x="5277062" y="1186961"/>
          <a:ext cx="7638838" cy="5175249"/>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Icon&#10;&#10;Description automatically generated with medium confidence">
            <a:extLst>
              <a:ext uri="{FF2B5EF4-FFF2-40B4-BE49-F238E27FC236}">
                <a16:creationId xmlns:a16="http://schemas.microsoft.com/office/drawing/2014/main" id="{D550F834-AC78-9FE1-1570-6BE38C659C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CA89EB26-D916-6986-681D-D6CA183D57C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149065022"/>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a 2">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graphicFrame>
        <p:nvGraphicFramePr>
          <p:cNvPr id="3" name="Chart 2">
            <a:extLst>
              <a:ext uri="{FF2B5EF4-FFF2-40B4-BE49-F238E27FC236}">
                <a16:creationId xmlns:a16="http://schemas.microsoft.com/office/drawing/2014/main" id="{9D100172-08FC-8F92-87E9-6EAB0103E74E}"/>
              </a:ext>
            </a:extLst>
          </p:cNvPr>
          <p:cNvGraphicFramePr/>
          <p:nvPr userDrawn="1">
            <p:extLst>
              <p:ext uri="{D42A27DB-BD31-4B8C-83A1-F6EECF244321}">
                <p14:modId xmlns:p14="http://schemas.microsoft.com/office/powerpoint/2010/main" val="2122608804"/>
              </p:ext>
            </p:extLst>
          </p:nvPr>
        </p:nvGraphicFramePr>
        <p:xfrm>
          <a:off x="2921001" y="486704"/>
          <a:ext cx="10147300" cy="616015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Icon&#10;&#10;Description automatically generated with medium confidence">
            <a:extLst>
              <a:ext uri="{FF2B5EF4-FFF2-40B4-BE49-F238E27FC236}">
                <a16:creationId xmlns:a16="http://schemas.microsoft.com/office/drawing/2014/main" id="{91D8E18C-F762-BF87-D798-5736B4CA2A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4735FDE9-00DB-161C-AB56-76DA53D06FDC}"/>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259410216"/>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agrama 2">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graphicFrame>
        <p:nvGraphicFramePr>
          <p:cNvPr id="3" name="Chart 2">
            <a:extLst>
              <a:ext uri="{FF2B5EF4-FFF2-40B4-BE49-F238E27FC236}">
                <a16:creationId xmlns:a16="http://schemas.microsoft.com/office/drawing/2014/main" id="{9D100172-08FC-8F92-87E9-6EAB0103E74E}"/>
              </a:ext>
            </a:extLst>
          </p:cNvPr>
          <p:cNvGraphicFramePr/>
          <p:nvPr userDrawn="1">
            <p:extLst>
              <p:ext uri="{D42A27DB-BD31-4B8C-83A1-F6EECF244321}">
                <p14:modId xmlns:p14="http://schemas.microsoft.com/office/powerpoint/2010/main" val="2385016099"/>
              </p:ext>
            </p:extLst>
          </p:nvPr>
        </p:nvGraphicFramePr>
        <p:xfrm>
          <a:off x="2921001" y="486704"/>
          <a:ext cx="10147300" cy="616015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Icon&#10;&#10;Description automatically generated with medium confidence">
            <a:extLst>
              <a:ext uri="{FF2B5EF4-FFF2-40B4-BE49-F238E27FC236}">
                <a16:creationId xmlns:a16="http://schemas.microsoft.com/office/drawing/2014/main" id="{91D8E18C-F762-BF87-D798-5736B4CA2A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97030B1D-2E4E-C866-181B-C70D2DE0793C}"/>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441884786"/>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as ir statistika">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87984" y="1707672"/>
            <a:ext cx="5629772" cy="172131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800" b="1" i="0" spc="40" baseline="0">
                <a:solidFill>
                  <a:srgbClr val="092E68"/>
                </a:solidFill>
                <a:latin typeface="DM Sans" pitchFamily="2" charset="77"/>
              </a:defRPr>
            </a:lvl1pPr>
          </a:lstStyle>
          <a:p>
            <a:pPr lvl="0"/>
            <a:r>
              <a:rPr lang="en-US" dirty="0" err="1"/>
              <a:t>Holor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p>
        </p:txBody>
      </p:sp>
      <p:sp>
        <p:nvSpPr>
          <p:cNvPr id="3" name="Text Placeholder 4">
            <a:extLst>
              <a:ext uri="{FF2B5EF4-FFF2-40B4-BE49-F238E27FC236}">
                <a16:creationId xmlns:a16="http://schemas.microsoft.com/office/drawing/2014/main" id="{9022318E-5949-FF31-9C98-6F83DE1B56EA}"/>
              </a:ext>
            </a:extLst>
          </p:cNvPr>
          <p:cNvSpPr>
            <a:spLocks noGrp="1"/>
          </p:cNvSpPr>
          <p:nvPr>
            <p:ph type="body" sz="quarter" idx="11" hasCustomPrompt="1"/>
          </p:nvPr>
        </p:nvSpPr>
        <p:spPr>
          <a:xfrm>
            <a:off x="7270547" y="1707672"/>
            <a:ext cx="4280917"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cxnSp>
        <p:nvCxnSpPr>
          <p:cNvPr id="10" name="Straight Connector 9">
            <a:extLst>
              <a:ext uri="{FF2B5EF4-FFF2-40B4-BE49-F238E27FC236}">
                <a16:creationId xmlns:a16="http://schemas.microsoft.com/office/drawing/2014/main" id="{35C26ED7-B4D6-ED32-C7C9-9EE0404F3F9A}"/>
              </a:ext>
            </a:extLst>
          </p:cNvPr>
          <p:cNvCxnSpPr>
            <a:cxnSpLocks/>
            <a:stCxn id="6" idx="2"/>
          </p:cNvCxnSpPr>
          <p:nvPr userDrawn="1"/>
        </p:nvCxnSpPr>
        <p:spPr>
          <a:xfrm>
            <a:off x="479425" y="3688129"/>
            <a:ext cx="1179016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3"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2020</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3"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2021</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0993" y="390614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2022</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2" y="4585930"/>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87421" y="3907012"/>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2023</a:t>
            </a:r>
          </a:p>
          <a:p>
            <a:pPr lvl="0"/>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387420" y="4586794"/>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Oval 5">
            <a:extLst>
              <a:ext uri="{FF2B5EF4-FFF2-40B4-BE49-F238E27FC236}">
                <a16:creationId xmlns:a16="http://schemas.microsoft.com/office/drawing/2014/main" id="{7D99B4DE-24C1-2A45-C753-D585D910A02D}"/>
              </a:ext>
            </a:extLst>
          </p:cNvPr>
          <p:cNvSpPr/>
          <p:nvPr userDrawn="1"/>
        </p:nvSpPr>
        <p:spPr>
          <a:xfrm>
            <a:off x="479425" y="360861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2" name="Oval 11">
            <a:extLst>
              <a:ext uri="{FF2B5EF4-FFF2-40B4-BE49-F238E27FC236}">
                <a16:creationId xmlns:a16="http://schemas.microsoft.com/office/drawing/2014/main" id="{204BE4BE-BF00-10E4-13E9-E4A50A19C98F}"/>
              </a:ext>
            </a:extLst>
          </p:cNvPr>
          <p:cNvSpPr/>
          <p:nvPr userDrawn="1"/>
        </p:nvSpPr>
        <p:spPr>
          <a:xfrm>
            <a:off x="3599804" y="360423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3" name="Oval 12">
            <a:extLst>
              <a:ext uri="{FF2B5EF4-FFF2-40B4-BE49-F238E27FC236}">
                <a16:creationId xmlns:a16="http://schemas.microsoft.com/office/drawing/2014/main" id="{23A10852-40F8-7507-839E-73C367FEC7A7}"/>
              </a:ext>
            </a:extLst>
          </p:cNvPr>
          <p:cNvSpPr/>
          <p:nvPr userDrawn="1"/>
        </p:nvSpPr>
        <p:spPr>
          <a:xfrm>
            <a:off x="6560979" y="360777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8" name="Oval 17">
            <a:extLst>
              <a:ext uri="{FF2B5EF4-FFF2-40B4-BE49-F238E27FC236}">
                <a16:creationId xmlns:a16="http://schemas.microsoft.com/office/drawing/2014/main" id="{6723DADD-36F4-D6FE-F50D-ADEEED17EE26}"/>
              </a:ext>
            </a:extLst>
          </p:cNvPr>
          <p:cNvSpPr/>
          <p:nvPr userDrawn="1"/>
        </p:nvSpPr>
        <p:spPr>
          <a:xfrm>
            <a:off x="9551199" y="3611347"/>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Slide Number Placeholder 7">
            <a:extLst>
              <a:ext uri="{FF2B5EF4-FFF2-40B4-BE49-F238E27FC236}">
                <a16:creationId xmlns:a16="http://schemas.microsoft.com/office/drawing/2014/main" id="{D4024EF1-9B23-2BA2-9315-2EAE2A66DA5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156771298"/>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kstas ir statistika">
    <p:bg>
      <p:bgPr>
        <a:solidFill>
          <a:srgbClr val="A0BAEB"/>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5C26ED7-B4D6-ED32-C7C9-9EE0404F3F9A}"/>
              </a:ext>
            </a:extLst>
          </p:cNvPr>
          <p:cNvCxnSpPr>
            <a:cxnSpLocks/>
          </p:cNvCxnSpPr>
          <p:nvPr userDrawn="1"/>
        </p:nvCxnSpPr>
        <p:spPr>
          <a:xfrm>
            <a:off x="587494" y="2859054"/>
            <a:ext cx="11712575"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4" y="3620805"/>
            <a:ext cx="2327772"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Founder</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4"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62080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1996</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9084" y="362025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1998</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3" y="4291944"/>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a:t>
            </a:r>
            <a:r>
              <a:rPr lang="en-US" dirty="0"/>
              <a:t>.</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95512" y="3619707"/>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2003</a:t>
            </a:r>
          </a:p>
          <a:p>
            <a:pPr lvl="0"/>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402770" y="4284138"/>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77E4979F-1571-6F75-CDAB-C48FD9E449A9}"/>
              </a:ext>
            </a:extLst>
          </p:cNvPr>
          <p:cNvSpPr>
            <a:spLocks noGrp="1"/>
          </p:cNvSpPr>
          <p:nvPr>
            <p:ph type="body" sz="quarter" idx="21" hasCustomPrompt="1"/>
          </p:nvPr>
        </p:nvSpPr>
        <p:spPr>
          <a:xfrm>
            <a:off x="371359" y="1702118"/>
            <a:ext cx="4194175" cy="65500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CPMA history</a:t>
            </a:r>
          </a:p>
        </p:txBody>
      </p:sp>
      <p:sp>
        <p:nvSpPr>
          <p:cNvPr id="3" name="Oval 2">
            <a:extLst>
              <a:ext uri="{FF2B5EF4-FFF2-40B4-BE49-F238E27FC236}">
                <a16:creationId xmlns:a16="http://schemas.microsoft.com/office/drawing/2014/main" id="{5E39BFFF-F5A7-2CC5-191B-4B44EE3DB4EA}"/>
              </a:ext>
            </a:extLst>
          </p:cNvPr>
          <p:cNvSpPr/>
          <p:nvPr userDrawn="1"/>
        </p:nvSpPr>
        <p:spPr>
          <a:xfrm>
            <a:off x="479425" y="276705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Oval 3">
            <a:extLst>
              <a:ext uri="{FF2B5EF4-FFF2-40B4-BE49-F238E27FC236}">
                <a16:creationId xmlns:a16="http://schemas.microsoft.com/office/drawing/2014/main" id="{C1BCCC2E-6C5A-9306-846F-19B934EF9249}"/>
              </a:ext>
            </a:extLst>
          </p:cNvPr>
          <p:cNvSpPr/>
          <p:nvPr userDrawn="1"/>
        </p:nvSpPr>
        <p:spPr>
          <a:xfrm>
            <a:off x="3456980" y="276838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6" name="Oval 5">
            <a:extLst>
              <a:ext uri="{FF2B5EF4-FFF2-40B4-BE49-F238E27FC236}">
                <a16:creationId xmlns:a16="http://schemas.microsoft.com/office/drawing/2014/main" id="{73DD59DA-6199-1941-9376-7D6ADFB93DF7}"/>
              </a:ext>
            </a:extLst>
          </p:cNvPr>
          <p:cNvSpPr/>
          <p:nvPr userDrawn="1"/>
        </p:nvSpPr>
        <p:spPr>
          <a:xfrm>
            <a:off x="6386825" y="276970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8" name="Oval 7">
            <a:extLst>
              <a:ext uri="{FF2B5EF4-FFF2-40B4-BE49-F238E27FC236}">
                <a16:creationId xmlns:a16="http://schemas.microsoft.com/office/drawing/2014/main" id="{755CDF66-2CC2-9437-3BE2-37DD06FE7D5B}"/>
              </a:ext>
            </a:extLst>
          </p:cNvPr>
          <p:cNvSpPr/>
          <p:nvPr userDrawn="1"/>
        </p:nvSpPr>
        <p:spPr>
          <a:xfrm>
            <a:off x="9330223" y="277103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Slide Number Placeholder 7">
            <a:extLst>
              <a:ext uri="{FF2B5EF4-FFF2-40B4-BE49-F238E27FC236}">
                <a16:creationId xmlns:a16="http://schemas.microsoft.com/office/drawing/2014/main" id="{EA4A45E8-70C2-2276-B4E1-97CE915C203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557250534"/>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117" userDrawn="1">
          <p15:clr>
            <a:srgbClr val="FBAE40"/>
          </p15:clr>
        </p15:guide>
        <p15:guide id="5" pos="7378">
          <p15:clr>
            <a:srgbClr val="FBAE40"/>
          </p15:clr>
        </p15:guide>
        <p15:guide id="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466228" y="4103632"/>
            <a:ext cx="3133840"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135</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1088044" y="4871526"/>
            <a:ext cx="1878388" cy="12775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58308" y="4106230"/>
            <a:ext cx="2625573"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17</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758857" y="4871542"/>
            <a:ext cx="2010462" cy="12561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834554" y="4110838"/>
            <a:ext cx="1359877"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3</a:t>
            </a:r>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709201" y="4858254"/>
            <a:ext cx="160692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1075193" y="2306094"/>
            <a:ext cx="1904089" cy="85366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3782584" y="2306095"/>
            <a:ext cx="1920362" cy="1334802"/>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6544019" y="1518961"/>
            <a:ext cx="1916935" cy="993665"/>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60</a:t>
            </a:r>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6654156" y="2303146"/>
            <a:ext cx="1717010"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FF9411E0-4605-BD6B-CD5D-AA58DE3482FF}"/>
              </a:ext>
            </a:extLst>
          </p:cNvPr>
          <p:cNvSpPr>
            <a:spLocks noGrp="1"/>
          </p:cNvSpPr>
          <p:nvPr>
            <p:ph type="body" sz="quarter" idx="27" hasCustomPrompt="1"/>
          </p:nvPr>
        </p:nvSpPr>
        <p:spPr>
          <a:xfrm>
            <a:off x="990917" y="1538917"/>
            <a:ext cx="2072641"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a:t>
            </a:r>
          </a:p>
        </p:txBody>
      </p:sp>
      <p:sp>
        <p:nvSpPr>
          <p:cNvPr id="6" name="Text Placeholder 4">
            <a:extLst>
              <a:ext uri="{FF2B5EF4-FFF2-40B4-BE49-F238E27FC236}">
                <a16:creationId xmlns:a16="http://schemas.microsoft.com/office/drawing/2014/main" id="{FE9E566D-0833-1225-3B78-A4A7BFE9CA2E}"/>
              </a:ext>
            </a:extLst>
          </p:cNvPr>
          <p:cNvSpPr>
            <a:spLocks noGrp="1"/>
          </p:cNvSpPr>
          <p:nvPr>
            <p:ph type="body" sz="quarter" idx="28" hasCustomPrompt="1"/>
          </p:nvPr>
        </p:nvSpPr>
        <p:spPr>
          <a:xfrm>
            <a:off x="4802469" y="1790917"/>
            <a:ext cx="1677323" cy="521607"/>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err="1"/>
              <a:t>mlrd</a:t>
            </a:r>
            <a:r>
              <a:rPr lang="en-US" dirty="0"/>
              <a:t>. €</a:t>
            </a:r>
            <a:endParaRPr lang="en-LT" b="1" i="0" dirty="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dirty="0"/>
          </a:p>
          <a:p>
            <a:pPr lvl="0"/>
            <a:endParaRPr lang="en-US" dirty="0"/>
          </a:p>
          <a:p>
            <a:pPr lvl="0"/>
            <a:endParaRPr lang="en-US" dirty="0"/>
          </a:p>
        </p:txBody>
      </p:sp>
      <p:sp>
        <p:nvSpPr>
          <p:cNvPr id="13" name="Text Placeholder 4">
            <a:extLst>
              <a:ext uri="{FF2B5EF4-FFF2-40B4-BE49-F238E27FC236}">
                <a16:creationId xmlns:a16="http://schemas.microsoft.com/office/drawing/2014/main" id="{5F5FD121-8FCF-DEC7-E4DA-8E42514801BD}"/>
              </a:ext>
            </a:extLst>
          </p:cNvPr>
          <p:cNvSpPr>
            <a:spLocks noGrp="1"/>
          </p:cNvSpPr>
          <p:nvPr>
            <p:ph type="body" sz="quarter" idx="29" hasCustomPrompt="1"/>
          </p:nvPr>
        </p:nvSpPr>
        <p:spPr>
          <a:xfrm>
            <a:off x="3669017" y="1533577"/>
            <a:ext cx="2675490" cy="95703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15,4</a:t>
            </a:r>
          </a:p>
        </p:txBody>
      </p:sp>
      <p:cxnSp>
        <p:nvCxnSpPr>
          <p:cNvPr id="18" name="Straight Connector 17">
            <a:extLst>
              <a:ext uri="{FF2B5EF4-FFF2-40B4-BE49-F238E27FC236}">
                <a16:creationId xmlns:a16="http://schemas.microsoft.com/office/drawing/2014/main" id="{5CF637C1-284E-4630-B0DE-0742234EFAE9}"/>
              </a:ext>
            </a:extLst>
          </p:cNvPr>
          <p:cNvCxnSpPr>
            <a:cxnSpLocks/>
          </p:cNvCxnSpPr>
          <p:nvPr userDrawn="1"/>
        </p:nvCxnSpPr>
        <p:spPr>
          <a:xfrm>
            <a:off x="1628654"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32" name="Slide Number Placeholder 7">
            <a:extLst>
              <a:ext uri="{FF2B5EF4-FFF2-40B4-BE49-F238E27FC236}">
                <a16:creationId xmlns:a16="http://schemas.microsoft.com/office/drawing/2014/main" id="{0465BA4B-A7FA-7D6A-1B07-491B5D2BF180}"/>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Text Placeholder 4">
            <a:extLst>
              <a:ext uri="{FF2B5EF4-FFF2-40B4-BE49-F238E27FC236}">
                <a16:creationId xmlns:a16="http://schemas.microsoft.com/office/drawing/2014/main" id="{E0ACF6EA-0D0C-9B99-4712-51065CAFA2AE}"/>
              </a:ext>
            </a:extLst>
          </p:cNvPr>
          <p:cNvSpPr>
            <a:spLocks noGrp="1"/>
          </p:cNvSpPr>
          <p:nvPr>
            <p:ph type="body" sz="quarter" idx="30" hasCustomPrompt="1"/>
          </p:nvPr>
        </p:nvSpPr>
        <p:spPr>
          <a:xfrm>
            <a:off x="9625965" y="4110838"/>
            <a:ext cx="1147445"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a:t>
            </a:r>
          </a:p>
        </p:txBody>
      </p:sp>
      <p:sp>
        <p:nvSpPr>
          <p:cNvPr id="8" name="Text Placeholder 4">
            <a:extLst>
              <a:ext uri="{FF2B5EF4-FFF2-40B4-BE49-F238E27FC236}">
                <a16:creationId xmlns:a16="http://schemas.microsoft.com/office/drawing/2014/main" id="{3A4C883D-F1CE-3FD3-EA9F-CB4B963B4076}"/>
              </a:ext>
            </a:extLst>
          </p:cNvPr>
          <p:cNvSpPr>
            <a:spLocks noGrp="1"/>
          </p:cNvSpPr>
          <p:nvPr>
            <p:ph type="body" sz="quarter" idx="31" hasCustomPrompt="1"/>
          </p:nvPr>
        </p:nvSpPr>
        <p:spPr>
          <a:xfrm>
            <a:off x="9424988" y="4858254"/>
            <a:ext cx="154940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21" name="Text Placeholder 4">
            <a:extLst>
              <a:ext uri="{FF2B5EF4-FFF2-40B4-BE49-F238E27FC236}">
                <a16:creationId xmlns:a16="http://schemas.microsoft.com/office/drawing/2014/main" id="{BAF30330-C68F-9B7D-CB23-BA5C46ACED51}"/>
              </a:ext>
            </a:extLst>
          </p:cNvPr>
          <p:cNvSpPr>
            <a:spLocks noGrp="1"/>
          </p:cNvSpPr>
          <p:nvPr>
            <p:ph type="body" sz="quarter" idx="32" hasCustomPrompt="1"/>
          </p:nvPr>
        </p:nvSpPr>
        <p:spPr>
          <a:xfrm>
            <a:off x="8939776" y="1518961"/>
            <a:ext cx="2519823" cy="743593"/>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123</a:t>
            </a:r>
          </a:p>
        </p:txBody>
      </p:sp>
      <p:sp>
        <p:nvSpPr>
          <p:cNvPr id="27" name="Text Placeholder 4">
            <a:extLst>
              <a:ext uri="{FF2B5EF4-FFF2-40B4-BE49-F238E27FC236}">
                <a16:creationId xmlns:a16="http://schemas.microsoft.com/office/drawing/2014/main" id="{63C01DD3-1C6B-3FD2-EBF1-319072C88614}"/>
              </a:ext>
            </a:extLst>
          </p:cNvPr>
          <p:cNvSpPr>
            <a:spLocks noGrp="1"/>
          </p:cNvSpPr>
          <p:nvPr>
            <p:ph type="body" sz="quarter" idx="33" hasCustomPrompt="1"/>
          </p:nvPr>
        </p:nvSpPr>
        <p:spPr>
          <a:xfrm>
            <a:off x="9351360" y="2303146"/>
            <a:ext cx="1696655"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cxnSp>
        <p:nvCxnSpPr>
          <p:cNvPr id="56" name="Straight Connector 55">
            <a:extLst>
              <a:ext uri="{FF2B5EF4-FFF2-40B4-BE49-F238E27FC236}">
                <a16:creationId xmlns:a16="http://schemas.microsoft.com/office/drawing/2014/main" id="{6CBD9925-2B9A-9CE9-F65E-C7C5004C4787}"/>
              </a:ext>
            </a:extLst>
          </p:cNvPr>
          <p:cNvCxnSpPr>
            <a:cxnSpLocks/>
          </p:cNvCxnSpPr>
          <p:nvPr userDrawn="1"/>
        </p:nvCxnSpPr>
        <p:spPr>
          <a:xfrm>
            <a:off x="43495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13C590EC-AFFA-8BAC-8B8A-E69C4F576D30}"/>
              </a:ext>
            </a:extLst>
          </p:cNvPr>
          <p:cNvCxnSpPr>
            <a:cxnSpLocks/>
          </p:cNvCxnSpPr>
          <p:nvPr userDrawn="1"/>
        </p:nvCxnSpPr>
        <p:spPr>
          <a:xfrm>
            <a:off x="708639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D03CF8BB-1A44-7E6B-C56D-0C7713D2EF27}"/>
              </a:ext>
            </a:extLst>
          </p:cNvPr>
          <p:cNvCxnSpPr>
            <a:cxnSpLocks/>
          </p:cNvCxnSpPr>
          <p:nvPr userDrawn="1"/>
        </p:nvCxnSpPr>
        <p:spPr>
          <a:xfrm>
            <a:off x="97851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B764BA87-9C60-9364-EAE6-84B7267D1FD9}"/>
              </a:ext>
            </a:extLst>
          </p:cNvPr>
          <p:cNvCxnSpPr>
            <a:cxnSpLocks/>
          </p:cNvCxnSpPr>
          <p:nvPr userDrawn="1"/>
        </p:nvCxnSpPr>
        <p:spPr>
          <a:xfrm>
            <a:off x="1612693"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8975861F-87BC-0A75-8CD5-17B1898B712B}"/>
              </a:ext>
            </a:extLst>
          </p:cNvPr>
          <p:cNvCxnSpPr>
            <a:cxnSpLocks/>
          </p:cNvCxnSpPr>
          <p:nvPr userDrawn="1"/>
        </p:nvCxnSpPr>
        <p:spPr>
          <a:xfrm>
            <a:off x="43335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7EFE7DE0-CBE7-BE59-03C9-5A807A18191C}"/>
              </a:ext>
            </a:extLst>
          </p:cNvPr>
          <p:cNvCxnSpPr>
            <a:cxnSpLocks/>
          </p:cNvCxnSpPr>
          <p:nvPr userDrawn="1"/>
        </p:nvCxnSpPr>
        <p:spPr>
          <a:xfrm>
            <a:off x="707043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2F6F42EE-E2D7-FE4D-A4E8-5E4752E2481F}"/>
              </a:ext>
            </a:extLst>
          </p:cNvPr>
          <p:cNvCxnSpPr>
            <a:cxnSpLocks/>
          </p:cNvCxnSpPr>
          <p:nvPr userDrawn="1"/>
        </p:nvCxnSpPr>
        <p:spPr>
          <a:xfrm>
            <a:off x="97691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4A9F2E32-BA48-A46E-C76A-CA21CFCFBBEF}"/>
              </a:ext>
            </a:extLst>
          </p:cNvPr>
          <p:cNvSpPr txBox="1"/>
          <p:nvPr userDrawn="1"/>
        </p:nvSpPr>
        <p:spPr>
          <a:xfrm>
            <a:off x="11758246" y="-844062"/>
            <a:ext cx="184731" cy="369332"/>
          </a:xfrm>
          <a:prstGeom prst="rect">
            <a:avLst/>
          </a:prstGeom>
          <a:noFill/>
        </p:spPr>
        <p:txBody>
          <a:bodyPr wrap="none" rtlCol="0">
            <a:spAutoFit/>
          </a:bodyPr>
          <a:lstStyle/>
          <a:p>
            <a:endParaRPr lang="en-LT" dirty="0"/>
          </a:p>
        </p:txBody>
      </p:sp>
    </p:spTree>
    <p:extLst>
      <p:ext uri="{BB962C8B-B14F-4D97-AF65-F5344CB8AC3E}">
        <p14:creationId xmlns:p14="http://schemas.microsoft.com/office/powerpoint/2010/main" val="3541011624"/>
      </p:ext>
    </p:extLst>
  </p:cSld>
  <p:clrMapOvr>
    <a:masterClrMapping/>
  </p:clrMapOvr>
  <p:extLst>
    <p:ext uri="{DCECCB84-F9BA-43D5-87BE-67443E8EF086}">
      <p15:sldGuideLst xmlns:p15="http://schemas.microsoft.com/office/powerpoint/2012/main">
        <p15:guide id="3" orient="horz" pos="3657" userDrawn="1">
          <p15:clr>
            <a:srgbClr val="FBAE40"/>
          </p15:clr>
        </p15:guide>
        <p15:guide id="4" orient="horz" pos="1185" userDrawn="1">
          <p15:clr>
            <a:srgbClr val="FBAE40"/>
          </p15:clr>
        </p15:guide>
        <p15:guide id="5" pos="7355" userDrawn="1">
          <p15:clr>
            <a:srgbClr val="FBAE40"/>
          </p15:clr>
        </p15:guide>
        <p15:guide id="6" pos="1277" userDrawn="1">
          <p15:clr>
            <a:srgbClr val="FBAE40"/>
          </p15:clr>
        </p15:guide>
        <p15:guide id="7" pos="6425" userDrawn="1">
          <p15:clr>
            <a:srgbClr val="FBAE40"/>
          </p15:clr>
        </p15:guide>
        <p15:guide id="8" pos="4725" userDrawn="1">
          <p15:clr>
            <a:srgbClr val="FBAE40"/>
          </p15:clr>
        </p15:guide>
        <p15:guide id="9" pos="3001"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6055082" y="266939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135</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6055082" y="3291396"/>
            <a:ext cx="1998676" cy="897247"/>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6056276" y="457916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17</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6056276" y="5201040"/>
            <a:ext cx="2315534"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9010607" y="458101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3</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9010606" y="5202889"/>
            <a:ext cx="2168927"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Text Placeholder 4">
            <a:extLst>
              <a:ext uri="{FF2B5EF4-FFF2-40B4-BE49-F238E27FC236}">
                <a16:creationId xmlns:a16="http://schemas.microsoft.com/office/drawing/2014/main" id="{89633B5A-264A-14DC-497A-DDB1074B242B}"/>
              </a:ext>
            </a:extLst>
          </p:cNvPr>
          <p:cNvSpPr>
            <a:spLocks noGrp="1"/>
          </p:cNvSpPr>
          <p:nvPr>
            <p:ph type="body" sz="quarter" idx="21" hasCustomPrompt="1"/>
          </p:nvPr>
        </p:nvSpPr>
        <p:spPr>
          <a:xfrm>
            <a:off x="6046733" y="1002890"/>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a:t>
            </a:r>
          </a:p>
          <a:p>
            <a:pPr lvl="0"/>
            <a:endParaRPr lang="en-US" dirty="0"/>
          </a:p>
          <a:p>
            <a:pPr lvl="0"/>
            <a:endParaRPr lang="en-US" dirty="0"/>
          </a:p>
        </p:txBody>
      </p:sp>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6049836" y="1575543"/>
            <a:ext cx="2027776"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8" name="Text Placeholder 4">
            <a:extLst>
              <a:ext uri="{FF2B5EF4-FFF2-40B4-BE49-F238E27FC236}">
                <a16:creationId xmlns:a16="http://schemas.microsoft.com/office/drawing/2014/main" id="{F9B79533-D03E-7759-3ABD-A41B4E034899}"/>
              </a:ext>
            </a:extLst>
          </p:cNvPr>
          <p:cNvSpPr>
            <a:spLocks noGrp="1"/>
          </p:cNvSpPr>
          <p:nvPr>
            <p:ph type="body" sz="quarter" idx="23" hasCustomPrompt="1"/>
          </p:nvPr>
        </p:nvSpPr>
        <p:spPr>
          <a:xfrm>
            <a:off x="10136926" y="1254369"/>
            <a:ext cx="1119654" cy="305454"/>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err="1"/>
              <a:t>mlrd</a:t>
            </a:r>
            <a:r>
              <a:rPr lang="en-US" dirty="0"/>
              <a:t>. €</a:t>
            </a:r>
            <a:endParaRPr lang="en-LT" b="1" i="0" dirty="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dirty="0"/>
          </a:p>
          <a:p>
            <a:pPr lvl="0"/>
            <a:endParaRPr lang="en-US" dirty="0"/>
          </a:p>
          <a:p>
            <a:pPr lvl="0"/>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8993925" y="1570894"/>
            <a:ext cx="2082241" cy="80012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9005361" y="267153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60</a:t>
            </a:r>
          </a:p>
          <a:p>
            <a:pPr lvl="0"/>
            <a:endParaRPr lang="en-US" dirty="0"/>
          </a:p>
          <a:p>
            <a:pPr lvl="0"/>
            <a:endParaRPr lang="en-US" dirty="0"/>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9005360" y="3288898"/>
            <a:ext cx="2490901"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3" name="Text Placeholder 4">
            <a:extLst>
              <a:ext uri="{FF2B5EF4-FFF2-40B4-BE49-F238E27FC236}">
                <a16:creationId xmlns:a16="http://schemas.microsoft.com/office/drawing/2014/main" id="{E57C9ACF-997E-A6E7-C379-F4E7843B8498}"/>
              </a:ext>
            </a:extLst>
          </p:cNvPr>
          <p:cNvSpPr>
            <a:spLocks noGrp="1"/>
          </p:cNvSpPr>
          <p:nvPr>
            <p:ph type="body" sz="quarter" idx="10" hasCustomPrompt="1"/>
          </p:nvPr>
        </p:nvSpPr>
        <p:spPr>
          <a:xfrm>
            <a:off x="412962" y="3600689"/>
            <a:ext cx="3270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a:p>
            <a:pPr lvl="0"/>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6" name="Text Placeholder 4">
            <a:extLst>
              <a:ext uri="{FF2B5EF4-FFF2-40B4-BE49-F238E27FC236}">
                <a16:creationId xmlns:a16="http://schemas.microsoft.com/office/drawing/2014/main" id="{FD5628F2-D6A2-2B53-FB2E-F39C147202F2}"/>
              </a:ext>
            </a:extLst>
          </p:cNvPr>
          <p:cNvSpPr>
            <a:spLocks noGrp="1"/>
          </p:cNvSpPr>
          <p:nvPr>
            <p:ph type="body" sz="quarter" idx="27"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Tekstas</a:t>
            </a:r>
            <a:r>
              <a:rPr lang="en-US" dirty="0"/>
              <a:t> </a:t>
            </a:r>
            <a:r>
              <a:rPr lang="en-US" dirty="0" err="1"/>
              <a:t>Aprašymas</a:t>
            </a:r>
            <a:endParaRPr lang="en-US" dirty="0"/>
          </a:p>
        </p:txBody>
      </p:sp>
      <p:sp>
        <p:nvSpPr>
          <p:cNvPr id="18" name="Text Placeholder 4">
            <a:extLst>
              <a:ext uri="{FF2B5EF4-FFF2-40B4-BE49-F238E27FC236}">
                <a16:creationId xmlns:a16="http://schemas.microsoft.com/office/drawing/2014/main" id="{C1F9E2F2-D81D-DE3D-9216-8CD57FE1F9D2}"/>
              </a:ext>
            </a:extLst>
          </p:cNvPr>
          <p:cNvSpPr>
            <a:spLocks noGrp="1"/>
          </p:cNvSpPr>
          <p:nvPr>
            <p:ph type="body" sz="quarter" idx="28" hasCustomPrompt="1"/>
          </p:nvPr>
        </p:nvSpPr>
        <p:spPr>
          <a:xfrm>
            <a:off x="8995491" y="997028"/>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15,4</a:t>
            </a:r>
          </a:p>
          <a:p>
            <a:pPr lvl="0"/>
            <a:endParaRPr lang="en-US" dirty="0"/>
          </a:p>
          <a:p>
            <a:pPr lvl="0"/>
            <a:endParaRPr lang="en-US" dirty="0"/>
          </a:p>
        </p:txBody>
      </p:sp>
      <p:sp>
        <p:nvSpPr>
          <p:cNvPr id="22" name="Slide Number Placeholder 7">
            <a:extLst>
              <a:ext uri="{FF2B5EF4-FFF2-40B4-BE49-F238E27FC236}">
                <a16:creationId xmlns:a16="http://schemas.microsoft.com/office/drawing/2014/main" id="{2C1C8653-AFC6-3F64-7A47-182257978AE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cxnSp>
        <p:nvCxnSpPr>
          <p:cNvPr id="5" name="Straight Connector 4">
            <a:extLst>
              <a:ext uri="{FF2B5EF4-FFF2-40B4-BE49-F238E27FC236}">
                <a16:creationId xmlns:a16="http://schemas.microsoft.com/office/drawing/2014/main" id="{59AB6580-1C57-3187-7F3F-FA4938DC1478}"/>
              </a:ext>
            </a:extLst>
          </p:cNvPr>
          <p:cNvCxnSpPr>
            <a:cxnSpLocks/>
          </p:cNvCxnSpPr>
          <p:nvPr userDrawn="1"/>
        </p:nvCxnSpPr>
        <p:spPr>
          <a:xfrm>
            <a:off x="609600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3771237-BF46-BFFA-1AD2-3BF1E3AD389F}"/>
              </a:ext>
            </a:extLst>
          </p:cNvPr>
          <p:cNvCxnSpPr>
            <a:cxnSpLocks/>
          </p:cNvCxnSpPr>
          <p:nvPr userDrawn="1"/>
        </p:nvCxnSpPr>
        <p:spPr>
          <a:xfrm>
            <a:off x="609600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8B6820E-776E-44A2-D764-6F6251A21353}"/>
              </a:ext>
            </a:extLst>
          </p:cNvPr>
          <p:cNvCxnSpPr>
            <a:cxnSpLocks/>
          </p:cNvCxnSpPr>
          <p:nvPr userDrawn="1"/>
        </p:nvCxnSpPr>
        <p:spPr>
          <a:xfrm>
            <a:off x="908304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2A648F32-CBAA-52F8-78F0-EF7A98482084}"/>
              </a:ext>
            </a:extLst>
          </p:cNvPr>
          <p:cNvCxnSpPr>
            <a:cxnSpLocks/>
          </p:cNvCxnSpPr>
          <p:nvPr userDrawn="1"/>
        </p:nvCxnSpPr>
        <p:spPr>
          <a:xfrm>
            <a:off x="908304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6386584"/>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185">
          <p15:clr>
            <a:srgbClr val="FBAE40"/>
          </p15:clr>
        </p15:guide>
        <p15:guide id="5" pos="737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6 blokai (Tekstas ir statistika)">
    <p:bg>
      <p:bgPr>
        <a:solidFill>
          <a:srgbClr val="A0BAEB"/>
        </a:solidFill>
        <a:effectLst/>
      </p:bgPr>
    </p:bg>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479425" y="1447555"/>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5" name="Text Placeholder 4">
            <a:extLst>
              <a:ext uri="{FF2B5EF4-FFF2-40B4-BE49-F238E27FC236}">
                <a16:creationId xmlns:a16="http://schemas.microsoft.com/office/drawing/2014/main" id="{31EC4085-7DB7-3390-A86D-6002D9E25008}"/>
              </a:ext>
            </a:extLst>
          </p:cNvPr>
          <p:cNvSpPr>
            <a:spLocks noGrp="1"/>
          </p:cNvSpPr>
          <p:nvPr>
            <p:ph type="body" sz="quarter" idx="22" hasCustomPrompt="1"/>
          </p:nvPr>
        </p:nvSpPr>
        <p:spPr>
          <a:xfrm>
            <a:off x="2422918" y="144912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6" name="Text Placeholder 4">
            <a:extLst>
              <a:ext uri="{FF2B5EF4-FFF2-40B4-BE49-F238E27FC236}">
                <a16:creationId xmlns:a16="http://schemas.microsoft.com/office/drawing/2014/main" id="{DFE656F8-A11D-1C75-D23A-88DC3C283145}"/>
              </a:ext>
            </a:extLst>
          </p:cNvPr>
          <p:cNvSpPr>
            <a:spLocks noGrp="1"/>
          </p:cNvSpPr>
          <p:nvPr>
            <p:ph type="body" sz="quarter" idx="23" hasCustomPrompt="1"/>
          </p:nvPr>
        </p:nvSpPr>
        <p:spPr>
          <a:xfrm>
            <a:off x="4356982" y="145069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7" name="Text Placeholder 4">
            <a:extLst>
              <a:ext uri="{FF2B5EF4-FFF2-40B4-BE49-F238E27FC236}">
                <a16:creationId xmlns:a16="http://schemas.microsoft.com/office/drawing/2014/main" id="{EAB563A5-4F62-2019-9BDF-F1CD0AFFFF05}"/>
              </a:ext>
            </a:extLst>
          </p:cNvPr>
          <p:cNvSpPr>
            <a:spLocks noGrp="1"/>
          </p:cNvSpPr>
          <p:nvPr>
            <p:ph type="body" sz="quarter" idx="24" hasCustomPrompt="1"/>
          </p:nvPr>
        </p:nvSpPr>
        <p:spPr>
          <a:xfrm>
            <a:off x="6300476" y="1442842"/>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8" name="Text Placeholder 4">
            <a:extLst>
              <a:ext uri="{FF2B5EF4-FFF2-40B4-BE49-F238E27FC236}">
                <a16:creationId xmlns:a16="http://schemas.microsoft.com/office/drawing/2014/main" id="{3ACDC6CD-08E0-5D44-D3F7-0C317D5537D1}"/>
              </a:ext>
            </a:extLst>
          </p:cNvPr>
          <p:cNvSpPr>
            <a:spLocks noGrp="1"/>
          </p:cNvSpPr>
          <p:nvPr>
            <p:ph type="body" sz="quarter" idx="25" hasCustomPrompt="1"/>
          </p:nvPr>
        </p:nvSpPr>
        <p:spPr>
          <a:xfrm>
            <a:off x="8234543" y="143498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9" name="Text Placeholder 4">
            <a:extLst>
              <a:ext uri="{FF2B5EF4-FFF2-40B4-BE49-F238E27FC236}">
                <a16:creationId xmlns:a16="http://schemas.microsoft.com/office/drawing/2014/main" id="{6151342D-DBD2-DC8F-CD9D-2089A18AF998}"/>
              </a:ext>
            </a:extLst>
          </p:cNvPr>
          <p:cNvSpPr>
            <a:spLocks noGrp="1"/>
          </p:cNvSpPr>
          <p:nvPr>
            <p:ph type="body" sz="quarter" idx="26" hasCustomPrompt="1"/>
          </p:nvPr>
        </p:nvSpPr>
        <p:spPr>
          <a:xfrm>
            <a:off x="10178477" y="144598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36" name="Text Placeholder 4">
            <a:extLst>
              <a:ext uri="{FF2B5EF4-FFF2-40B4-BE49-F238E27FC236}">
                <a16:creationId xmlns:a16="http://schemas.microsoft.com/office/drawing/2014/main" id="{26790C30-EA38-EE9F-2254-067D10A2CAA4}"/>
              </a:ext>
            </a:extLst>
          </p:cNvPr>
          <p:cNvSpPr>
            <a:spLocks noGrp="1"/>
          </p:cNvSpPr>
          <p:nvPr>
            <p:ph type="body" sz="quarter" idx="27" hasCustomPrompt="1"/>
          </p:nvPr>
        </p:nvSpPr>
        <p:spPr>
          <a:xfrm>
            <a:off x="479425" y="2731171"/>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7" name="Text Placeholder 4">
            <a:extLst>
              <a:ext uri="{FF2B5EF4-FFF2-40B4-BE49-F238E27FC236}">
                <a16:creationId xmlns:a16="http://schemas.microsoft.com/office/drawing/2014/main" id="{5DFC8760-CC12-83D7-FD3E-425439749179}"/>
              </a:ext>
            </a:extLst>
          </p:cNvPr>
          <p:cNvSpPr>
            <a:spLocks noGrp="1"/>
          </p:cNvSpPr>
          <p:nvPr>
            <p:ph type="body" sz="quarter" idx="28" hasCustomPrompt="1"/>
          </p:nvPr>
        </p:nvSpPr>
        <p:spPr>
          <a:xfrm>
            <a:off x="2422918" y="2732742"/>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8" name="Text Placeholder 4">
            <a:extLst>
              <a:ext uri="{FF2B5EF4-FFF2-40B4-BE49-F238E27FC236}">
                <a16:creationId xmlns:a16="http://schemas.microsoft.com/office/drawing/2014/main" id="{1F29ACA5-E282-4A08-A355-C2B71EF2FDC8}"/>
              </a:ext>
            </a:extLst>
          </p:cNvPr>
          <p:cNvSpPr>
            <a:spLocks noGrp="1"/>
          </p:cNvSpPr>
          <p:nvPr>
            <p:ph type="body" sz="quarter" idx="29" hasCustomPrompt="1"/>
          </p:nvPr>
        </p:nvSpPr>
        <p:spPr>
          <a:xfrm>
            <a:off x="4356982" y="2734313"/>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9" name="Text Placeholder 4">
            <a:extLst>
              <a:ext uri="{FF2B5EF4-FFF2-40B4-BE49-F238E27FC236}">
                <a16:creationId xmlns:a16="http://schemas.microsoft.com/office/drawing/2014/main" id="{87FC7358-EB43-03C1-83AE-15C188B5B49D}"/>
              </a:ext>
            </a:extLst>
          </p:cNvPr>
          <p:cNvSpPr>
            <a:spLocks noGrp="1"/>
          </p:cNvSpPr>
          <p:nvPr>
            <p:ph type="body" sz="quarter" idx="30" hasCustomPrompt="1"/>
          </p:nvPr>
        </p:nvSpPr>
        <p:spPr>
          <a:xfrm>
            <a:off x="6300476" y="2726458"/>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0" name="Text Placeholder 4">
            <a:extLst>
              <a:ext uri="{FF2B5EF4-FFF2-40B4-BE49-F238E27FC236}">
                <a16:creationId xmlns:a16="http://schemas.microsoft.com/office/drawing/2014/main" id="{329D7D07-243D-D29C-FA23-B23836C778F3}"/>
              </a:ext>
            </a:extLst>
          </p:cNvPr>
          <p:cNvSpPr>
            <a:spLocks noGrp="1"/>
          </p:cNvSpPr>
          <p:nvPr>
            <p:ph type="body" sz="quarter" idx="31" hasCustomPrompt="1"/>
          </p:nvPr>
        </p:nvSpPr>
        <p:spPr>
          <a:xfrm>
            <a:off x="8234543" y="2718602"/>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1" name="Text Placeholder 4">
            <a:extLst>
              <a:ext uri="{FF2B5EF4-FFF2-40B4-BE49-F238E27FC236}">
                <a16:creationId xmlns:a16="http://schemas.microsoft.com/office/drawing/2014/main" id="{87FB188A-CDCF-C563-C489-F9FD5F6B0F11}"/>
              </a:ext>
            </a:extLst>
          </p:cNvPr>
          <p:cNvSpPr>
            <a:spLocks noGrp="1"/>
          </p:cNvSpPr>
          <p:nvPr>
            <p:ph type="body" sz="quarter" idx="32" hasCustomPrompt="1"/>
          </p:nvPr>
        </p:nvSpPr>
        <p:spPr>
          <a:xfrm>
            <a:off x="10178477" y="2729600"/>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2" name="Text Placeholder 4">
            <a:extLst>
              <a:ext uri="{FF2B5EF4-FFF2-40B4-BE49-F238E27FC236}">
                <a16:creationId xmlns:a16="http://schemas.microsoft.com/office/drawing/2014/main" id="{35A4A37D-43C4-F26C-A63A-DEE15D4448B3}"/>
              </a:ext>
            </a:extLst>
          </p:cNvPr>
          <p:cNvSpPr>
            <a:spLocks noGrp="1"/>
          </p:cNvSpPr>
          <p:nvPr>
            <p:ph type="body" sz="quarter" idx="33" hasCustomPrompt="1"/>
          </p:nvPr>
        </p:nvSpPr>
        <p:spPr>
          <a:xfrm>
            <a:off x="479425" y="422060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3" name="Text Placeholder 4">
            <a:extLst>
              <a:ext uri="{FF2B5EF4-FFF2-40B4-BE49-F238E27FC236}">
                <a16:creationId xmlns:a16="http://schemas.microsoft.com/office/drawing/2014/main" id="{87F09FBB-A8F5-3D85-18C1-62E049FDCFFE}"/>
              </a:ext>
            </a:extLst>
          </p:cNvPr>
          <p:cNvSpPr>
            <a:spLocks noGrp="1"/>
          </p:cNvSpPr>
          <p:nvPr>
            <p:ph type="body" sz="quarter" idx="34" hasCustomPrompt="1"/>
          </p:nvPr>
        </p:nvSpPr>
        <p:spPr>
          <a:xfrm>
            <a:off x="2422918" y="422217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4" name="Text Placeholder 4">
            <a:extLst>
              <a:ext uri="{FF2B5EF4-FFF2-40B4-BE49-F238E27FC236}">
                <a16:creationId xmlns:a16="http://schemas.microsoft.com/office/drawing/2014/main" id="{782883B9-9FA7-425A-FAC8-093F13466326}"/>
              </a:ext>
            </a:extLst>
          </p:cNvPr>
          <p:cNvSpPr>
            <a:spLocks noGrp="1"/>
          </p:cNvSpPr>
          <p:nvPr>
            <p:ph type="body" sz="quarter" idx="35" hasCustomPrompt="1"/>
          </p:nvPr>
        </p:nvSpPr>
        <p:spPr>
          <a:xfrm>
            <a:off x="4356982" y="4223749"/>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5" name="Text Placeholder 4">
            <a:extLst>
              <a:ext uri="{FF2B5EF4-FFF2-40B4-BE49-F238E27FC236}">
                <a16:creationId xmlns:a16="http://schemas.microsoft.com/office/drawing/2014/main" id="{45CCF969-5C47-9B84-1689-C414B86B95C3}"/>
              </a:ext>
            </a:extLst>
          </p:cNvPr>
          <p:cNvSpPr>
            <a:spLocks noGrp="1"/>
          </p:cNvSpPr>
          <p:nvPr>
            <p:ph type="body" sz="quarter" idx="36" hasCustomPrompt="1"/>
          </p:nvPr>
        </p:nvSpPr>
        <p:spPr>
          <a:xfrm>
            <a:off x="6300476" y="421589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6" name="Text Placeholder 4">
            <a:extLst>
              <a:ext uri="{FF2B5EF4-FFF2-40B4-BE49-F238E27FC236}">
                <a16:creationId xmlns:a16="http://schemas.microsoft.com/office/drawing/2014/main" id="{A87EFFF0-7A0A-BCDD-520E-D5AA10619625}"/>
              </a:ext>
            </a:extLst>
          </p:cNvPr>
          <p:cNvSpPr>
            <a:spLocks noGrp="1"/>
          </p:cNvSpPr>
          <p:nvPr>
            <p:ph type="body" sz="quarter" idx="37" hasCustomPrompt="1"/>
          </p:nvPr>
        </p:nvSpPr>
        <p:spPr>
          <a:xfrm>
            <a:off x="8234543" y="420803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7" name="Text Placeholder 4">
            <a:extLst>
              <a:ext uri="{FF2B5EF4-FFF2-40B4-BE49-F238E27FC236}">
                <a16:creationId xmlns:a16="http://schemas.microsoft.com/office/drawing/2014/main" id="{070CB359-C7E8-F7DC-4B64-FE01017ED6BE}"/>
              </a:ext>
            </a:extLst>
          </p:cNvPr>
          <p:cNvSpPr>
            <a:spLocks noGrp="1"/>
          </p:cNvSpPr>
          <p:nvPr>
            <p:ph type="body" sz="quarter" idx="38" hasCustomPrompt="1"/>
          </p:nvPr>
        </p:nvSpPr>
        <p:spPr>
          <a:xfrm>
            <a:off x="10178477" y="421903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8" name="Text Placeholder 4">
            <a:extLst>
              <a:ext uri="{FF2B5EF4-FFF2-40B4-BE49-F238E27FC236}">
                <a16:creationId xmlns:a16="http://schemas.microsoft.com/office/drawing/2014/main" id="{9ADF6C04-BBC8-E677-D7B0-D0E9326582E2}"/>
              </a:ext>
            </a:extLst>
          </p:cNvPr>
          <p:cNvSpPr>
            <a:spLocks noGrp="1"/>
          </p:cNvSpPr>
          <p:nvPr>
            <p:ph type="body" sz="quarter" idx="39" hasCustomPrompt="1"/>
          </p:nvPr>
        </p:nvSpPr>
        <p:spPr>
          <a:xfrm>
            <a:off x="479425" y="5504223"/>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9" name="Text Placeholder 4">
            <a:extLst>
              <a:ext uri="{FF2B5EF4-FFF2-40B4-BE49-F238E27FC236}">
                <a16:creationId xmlns:a16="http://schemas.microsoft.com/office/drawing/2014/main" id="{3E787C3C-DC6C-5F0E-6259-7D7062549298}"/>
              </a:ext>
            </a:extLst>
          </p:cNvPr>
          <p:cNvSpPr>
            <a:spLocks noGrp="1"/>
          </p:cNvSpPr>
          <p:nvPr>
            <p:ph type="body" sz="quarter" idx="40" hasCustomPrompt="1"/>
          </p:nvPr>
        </p:nvSpPr>
        <p:spPr>
          <a:xfrm>
            <a:off x="2422918" y="5505794"/>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0" name="Text Placeholder 4">
            <a:extLst>
              <a:ext uri="{FF2B5EF4-FFF2-40B4-BE49-F238E27FC236}">
                <a16:creationId xmlns:a16="http://schemas.microsoft.com/office/drawing/2014/main" id="{F298B240-AB37-DECC-F293-6A8DFFF6931B}"/>
              </a:ext>
            </a:extLst>
          </p:cNvPr>
          <p:cNvSpPr>
            <a:spLocks noGrp="1"/>
          </p:cNvSpPr>
          <p:nvPr>
            <p:ph type="body" sz="quarter" idx="41" hasCustomPrompt="1"/>
          </p:nvPr>
        </p:nvSpPr>
        <p:spPr>
          <a:xfrm>
            <a:off x="4356982" y="5507365"/>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1" name="Text Placeholder 4">
            <a:extLst>
              <a:ext uri="{FF2B5EF4-FFF2-40B4-BE49-F238E27FC236}">
                <a16:creationId xmlns:a16="http://schemas.microsoft.com/office/drawing/2014/main" id="{181FFF0A-4B7C-127B-11BC-97C657DCE511}"/>
              </a:ext>
            </a:extLst>
          </p:cNvPr>
          <p:cNvSpPr>
            <a:spLocks noGrp="1"/>
          </p:cNvSpPr>
          <p:nvPr>
            <p:ph type="body" sz="quarter" idx="42" hasCustomPrompt="1"/>
          </p:nvPr>
        </p:nvSpPr>
        <p:spPr>
          <a:xfrm>
            <a:off x="6300476" y="5499510"/>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2" name="Text Placeholder 4">
            <a:extLst>
              <a:ext uri="{FF2B5EF4-FFF2-40B4-BE49-F238E27FC236}">
                <a16:creationId xmlns:a16="http://schemas.microsoft.com/office/drawing/2014/main" id="{C8849CBC-096B-63D9-4FD1-02F5FA13D5E2}"/>
              </a:ext>
            </a:extLst>
          </p:cNvPr>
          <p:cNvSpPr>
            <a:spLocks noGrp="1"/>
          </p:cNvSpPr>
          <p:nvPr>
            <p:ph type="body" sz="quarter" idx="43" hasCustomPrompt="1"/>
          </p:nvPr>
        </p:nvSpPr>
        <p:spPr>
          <a:xfrm>
            <a:off x="8234543" y="5491654"/>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3" name="Text Placeholder 4">
            <a:extLst>
              <a:ext uri="{FF2B5EF4-FFF2-40B4-BE49-F238E27FC236}">
                <a16:creationId xmlns:a16="http://schemas.microsoft.com/office/drawing/2014/main" id="{AEA42537-41F6-69FF-63B0-7CE4E3C8C29E}"/>
              </a:ext>
            </a:extLst>
          </p:cNvPr>
          <p:cNvSpPr>
            <a:spLocks noGrp="1"/>
          </p:cNvSpPr>
          <p:nvPr>
            <p:ph type="body" sz="quarter" idx="44" hasCustomPrompt="1"/>
          </p:nvPr>
        </p:nvSpPr>
        <p:spPr>
          <a:xfrm>
            <a:off x="10178477" y="5502652"/>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7" name="Text Placeholder 4">
            <a:extLst>
              <a:ext uri="{FF2B5EF4-FFF2-40B4-BE49-F238E27FC236}">
                <a16:creationId xmlns:a16="http://schemas.microsoft.com/office/drawing/2014/main" id="{3B784EEB-5ACC-EC5A-FD95-BA80889AA664}"/>
              </a:ext>
            </a:extLst>
          </p:cNvPr>
          <p:cNvSpPr>
            <a:spLocks noGrp="1"/>
          </p:cNvSpPr>
          <p:nvPr>
            <p:ph type="body" sz="quarter" idx="45" hasCustomPrompt="1"/>
          </p:nvPr>
        </p:nvSpPr>
        <p:spPr>
          <a:xfrm>
            <a:off x="4824250" y="3170751"/>
            <a:ext cx="2543502" cy="791649"/>
          </a:xfrm>
          <a:prstGeom prst="rect">
            <a:avLst/>
          </a:prstGeom>
        </p:spPr>
        <p:txBody>
          <a:bodyPr>
            <a:noAutofit/>
          </a:bodyPr>
          <a:lstStyle>
            <a:lvl1pPr marL="0" marR="0" indent="0" algn="ctr" defTabSz="914400" rtl="0" eaLnBrk="1" fontAlgn="auto" latinLnBrk="0" hangingPunct="1">
              <a:lnSpc>
                <a:spcPct val="100000"/>
              </a:lnSpc>
              <a:spcBef>
                <a:spcPts val="0"/>
              </a:spcBef>
              <a:spcAft>
                <a:spcPts val="1200"/>
              </a:spcAft>
              <a:buClrTx/>
              <a:buSzPct val="100000"/>
              <a:buFont typeface="Arial" panose="020B0604020202020204" pitchFamily="34" charset="0"/>
              <a:buNone/>
              <a:tabLst/>
              <a:defRPr sz="4800" b="0" spc="40" baseline="0">
                <a:solidFill>
                  <a:srgbClr val="092E68"/>
                </a:solidFill>
                <a:latin typeface="DM Serif Display" pitchFamily="2" charset="0"/>
              </a:defRPr>
            </a:lvl1pPr>
          </a:lstStyle>
          <a:p>
            <a:pPr lvl="0"/>
            <a:r>
              <a:rPr lang="en-US" dirty="0"/>
              <a:t>15,5 B €</a:t>
            </a:r>
          </a:p>
        </p:txBody>
      </p:sp>
      <p:cxnSp>
        <p:nvCxnSpPr>
          <p:cNvPr id="3" name="Straight Connector 2">
            <a:extLst>
              <a:ext uri="{FF2B5EF4-FFF2-40B4-BE49-F238E27FC236}">
                <a16:creationId xmlns:a16="http://schemas.microsoft.com/office/drawing/2014/main" id="{1D444EDE-8207-691E-3BDF-1345BFAA9DA5}"/>
              </a:ext>
            </a:extLst>
          </p:cNvPr>
          <p:cNvCxnSpPr>
            <a:cxnSpLocks/>
          </p:cNvCxnSpPr>
          <p:nvPr userDrawn="1"/>
        </p:nvCxnSpPr>
        <p:spPr>
          <a:xfrm>
            <a:off x="479425" y="3564582"/>
            <a:ext cx="4347099"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A7CF7B4D-45D0-A866-4DB1-096CC6448B40}"/>
              </a:ext>
            </a:extLst>
          </p:cNvPr>
          <p:cNvCxnSpPr>
            <a:cxnSpLocks/>
          </p:cNvCxnSpPr>
          <p:nvPr userDrawn="1"/>
        </p:nvCxnSpPr>
        <p:spPr>
          <a:xfrm>
            <a:off x="4845377" y="3610466"/>
            <a:ext cx="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6290120-BF16-4C0E-037D-FDA8047432BB}"/>
              </a:ext>
            </a:extLst>
          </p:cNvPr>
          <p:cNvCxnSpPr>
            <a:cxnSpLocks/>
          </p:cNvCxnSpPr>
          <p:nvPr userDrawn="1"/>
        </p:nvCxnSpPr>
        <p:spPr>
          <a:xfrm>
            <a:off x="7366973" y="3564582"/>
            <a:ext cx="4345602"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6A5278D-2A62-AF2E-860B-7E74523003AD}"/>
              </a:ext>
            </a:extLst>
          </p:cNvPr>
          <p:cNvCxnSpPr>
            <a:cxnSpLocks/>
          </p:cNvCxnSpPr>
          <p:nvPr userDrawn="1"/>
        </p:nvCxnSpPr>
        <p:spPr>
          <a:xfrm>
            <a:off x="7366973" y="3408901"/>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553A685-89FF-358D-F880-C7C840CF8941}"/>
              </a:ext>
            </a:extLst>
          </p:cNvPr>
          <p:cNvCxnSpPr>
            <a:cxnSpLocks/>
          </p:cNvCxnSpPr>
          <p:nvPr userDrawn="1"/>
        </p:nvCxnSpPr>
        <p:spPr>
          <a:xfrm flipV="1">
            <a:off x="479425" y="1509623"/>
            <a:ext cx="0" cy="1522502"/>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2E33B3DB-C7D0-1832-8B01-E6C580CB312F}"/>
              </a:ext>
            </a:extLst>
          </p:cNvPr>
          <p:cNvCxnSpPr>
            <a:cxnSpLocks/>
          </p:cNvCxnSpPr>
          <p:nvPr userDrawn="1"/>
        </p:nvCxnSpPr>
        <p:spPr>
          <a:xfrm flipV="1">
            <a:off x="2419374" y="1510769"/>
            <a:ext cx="0" cy="15213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C900BE4-FC1D-DCA3-3349-AE19491FFAC6}"/>
              </a:ext>
            </a:extLst>
          </p:cNvPr>
          <p:cNvCxnSpPr>
            <a:cxnSpLocks/>
          </p:cNvCxnSpPr>
          <p:nvPr userDrawn="1"/>
        </p:nvCxnSpPr>
        <p:spPr>
          <a:xfrm flipV="1">
            <a:off x="4352447" y="1511915"/>
            <a:ext cx="0" cy="1523385"/>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CD6F1DB-766B-B1C7-5EE4-B24F9BE6CFFB}"/>
              </a:ext>
            </a:extLst>
          </p:cNvPr>
          <p:cNvCxnSpPr>
            <a:cxnSpLocks/>
            <a:stCxn id="9" idx="0"/>
          </p:cNvCxnSpPr>
          <p:nvPr userDrawn="1"/>
        </p:nvCxnSpPr>
        <p:spPr>
          <a:xfrm flipV="1">
            <a:off x="6291445" y="1499311"/>
            <a:ext cx="951" cy="15318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DC14C628-5445-F384-D003-164B30BB173D}"/>
              </a:ext>
            </a:extLst>
          </p:cNvPr>
          <p:cNvCxnSpPr>
            <a:cxnSpLocks/>
            <a:stCxn id="18" idx="0"/>
          </p:cNvCxnSpPr>
          <p:nvPr userDrawn="1"/>
        </p:nvCxnSpPr>
        <p:spPr>
          <a:xfrm flipH="1" flipV="1">
            <a:off x="8229146" y="1492961"/>
            <a:ext cx="5397" cy="153566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8B92DDDE-3E25-AE78-A6FF-284562F52CB3}"/>
              </a:ext>
            </a:extLst>
          </p:cNvPr>
          <p:cNvCxnSpPr>
            <a:cxnSpLocks/>
            <a:stCxn id="73" idx="0"/>
          </p:cNvCxnSpPr>
          <p:nvPr userDrawn="1"/>
        </p:nvCxnSpPr>
        <p:spPr>
          <a:xfrm flipH="1" flipV="1">
            <a:off x="10172246" y="1505661"/>
            <a:ext cx="3056" cy="152155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AA3DA199-EB9A-E0A7-F242-B5F13112C13A}"/>
              </a:ext>
            </a:extLst>
          </p:cNvPr>
          <p:cNvCxnSpPr>
            <a:cxnSpLocks/>
          </p:cNvCxnSpPr>
          <p:nvPr userDrawn="1"/>
        </p:nvCxnSpPr>
        <p:spPr>
          <a:xfrm flipV="1">
            <a:off x="10172246" y="4210911"/>
            <a:ext cx="1314" cy="151996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5D1C244A-1FB2-D6D2-BF3A-4E7CC6170A5A}"/>
              </a:ext>
            </a:extLst>
          </p:cNvPr>
          <p:cNvCxnSpPr>
            <a:cxnSpLocks/>
          </p:cNvCxnSpPr>
          <p:nvPr userDrawn="1"/>
        </p:nvCxnSpPr>
        <p:spPr>
          <a:xfrm flipV="1">
            <a:off x="8232321" y="4207586"/>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8A28D7B4-DA3E-DF15-82CA-7FCDA16194F9}"/>
              </a:ext>
            </a:extLst>
          </p:cNvPr>
          <p:cNvCxnSpPr>
            <a:cxnSpLocks/>
          </p:cNvCxnSpPr>
          <p:nvPr userDrawn="1"/>
        </p:nvCxnSpPr>
        <p:spPr>
          <a:xfrm flipV="1">
            <a:off x="6295343" y="4211651"/>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FEB63431-C93D-8E62-B38F-EB23FEF64256}"/>
              </a:ext>
            </a:extLst>
          </p:cNvPr>
          <p:cNvCxnSpPr>
            <a:cxnSpLocks/>
            <a:endCxn id="54" idx="4"/>
          </p:cNvCxnSpPr>
          <p:nvPr userDrawn="1"/>
        </p:nvCxnSpPr>
        <p:spPr>
          <a:xfrm flipV="1">
            <a:off x="4349945" y="4220745"/>
            <a:ext cx="985" cy="152115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AD2013A2-20D2-01D2-04B9-C638BA5A115F}"/>
              </a:ext>
            </a:extLst>
          </p:cNvPr>
          <p:cNvCxnSpPr>
            <a:cxnSpLocks/>
            <a:endCxn id="23" idx="4"/>
          </p:cNvCxnSpPr>
          <p:nvPr userDrawn="1"/>
        </p:nvCxnSpPr>
        <p:spPr>
          <a:xfrm flipV="1">
            <a:off x="2415637" y="4216203"/>
            <a:ext cx="2257" cy="152252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C963A0FD-6007-AA7F-7DFD-CD40F54A797F}"/>
              </a:ext>
            </a:extLst>
          </p:cNvPr>
          <p:cNvCxnSpPr>
            <a:cxnSpLocks/>
          </p:cNvCxnSpPr>
          <p:nvPr userDrawn="1"/>
        </p:nvCxnSpPr>
        <p:spPr>
          <a:xfrm flipV="1">
            <a:off x="479425" y="4212748"/>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4" name="Slide Number Placeholder 7">
            <a:extLst>
              <a:ext uri="{FF2B5EF4-FFF2-40B4-BE49-F238E27FC236}">
                <a16:creationId xmlns:a16="http://schemas.microsoft.com/office/drawing/2014/main" id="{A912CD3F-0A72-7A37-6362-F50CB39A872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Oval 4">
            <a:extLst>
              <a:ext uri="{FF2B5EF4-FFF2-40B4-BE49-F238E27FC236}">
                <a16:creationId xmlns:a16="http://schemas.microsoft.com/office/drawing/2014/main" id="{6177ACC5-6DDD-24D3-5A45-52DDE51DD11F}"/>
              </a:ext>
            </a:extLst>
          </p:cNvPr>
          <p:cNvSpPr/>
          <p:nvPr userDrawn="1"/>
        </p:nvSpPr>
        <p:spPr>
          <a:xfrm>
            <a:off x="439414"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6" name="Oval 5">
            <a:extLst>
              <a:ext uri="{FF2B5EF4-FFF2-40B4-BE49-F238E27FC236}">
                <a16:creationId xmlns:a16="http://schemas.microsoft.com/office/drawing/2014/main" id="{2FD8271D-472C-63F0-E9B1-A7D2A17517E4}"/>
              </a:ext>
            </a:extLst>
          </p:cNvPr>
          <p:cNvSpPr/>
          <p:nvPr userDrawn="1"/>
        </p:nvSpPr>
        <p:spPr>
          <a:xfrm>
            <a:off x="2380377"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7" name="Oval 6">
            <a:extLst>
              <a:ext uri="{FF2B5EF4-FFF2-40B4-BE49-F238E27FC236}">
                <a16:creationId xmlns:a16="http://schemas.microsoft.com/office/drawing/2014/main" id="{42F174AB-C905-7593-2489-A092E7C65487}"/>
              </a:ext>
            </a:extLst>
          </p:cNvPr>
          <p:cNvSpPr/>
          <p:nvPr userDrawn="1"/>
        </p:nvSpPr>
        <p:spPr>
          <a:xfrm>
            <a:off x="4315292"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Oval 8">
            <a:extLst>
              <a:ext uri="{FF2B5EF4-FFF2-40B4-BE49-F238E27FC236}">
                <a16:creationId xmlns:a16="http://schemas.microsoft.com/office/drawing/2014/main" id="{5C7F85AC-8540-023C-F2E2-FF152246343D}"/>
              </a:ext>
            </a:extLst>
          </p:cNvPr>
          <p:cNvSpPr/>
          <p:nvPr userDrawn="1"/>
        </p:nvSpPr>
        <p:spPr>
          <a:xfrm>
            <a:off x="6252022" y="303116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8" name="Oval 17">
            <a:extLst>
              <a:ext uri="{FF2B5EF4-FFF2-40B4-BE49-F238E27FC236}">
                <a16:creationId xmlns:a16="http://schemas.microsoft.com/office/drawing/2014/main" id="{0AF6CF7B-EB95-B1AC-7962-EFE75886EE64}"/>
              </a:ext>
            </a:extLst>
          </p:cNvPr>
          <p:cNvSpPr/>
          <p:nvPr userDrawn="1"/>
        </p:nvSpPr>
        <p:spPr>
          <a:xfrm>
            <a:off x="8195120" y="3028622"/>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2" name="Oval 21">
            <a:extLst>
              <a:ext uri="{FF2B5EF4-FFF2-40B4-BE49-F238E27FC236}">
                <a16:creationId xmlns:a16="http://schemas.microsoft.com/office/drawing/2014/main" id="{7EAB4D23-B05A-DD31-26FF-A0454B742BDA}"/>
              </a:ext>
            </a:extLst>
          </p:cNvPr>
          <p:cNvSpPr/>
          <p:nvPr userDrawn="1"/>
        </p:nvSpPr>
        <p:spPr>
          <a:xfrm>
            <a:off x="440002" y="4137636"/>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3" name="Oval 22">
            <a:extLst>
              <a:ext uri="{FF2B5EF4-FFF2-40B4-BE49-F238E27FC236}">
                <a16:creationId xmlns:a16="http://schemas.microsoft.com/office/drawing/2014/main" id="{162D7597-38F1-46F8-8F4A-89D0CEF56A07}"/>
              </a:ext>
            </a:extLst>
          </p:cNvPr>
          <p:cNvSpPr/>
          <p:nvPr userDrawn="1"/>
        </p:nvSpPr>
        <p:spPr>
          <a:xfrm>
            <a:off x="2378471" y="413735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4" name="Oval 53">
            <a:extLst>
              <a:ext uri="{FF2B5EF4-FFF2-40B4-BE49-F238E27FC236}">
                <a16:creationId xmlns:a16="http://schemas.microsoft.com/office/drawing/2014/main" id="{91515356-75EF-23EE-AC55-AB46097B89E4}"/>
              </a:ext>
            </a:extLst>
          </p:cNvPr>
          <p:cNvSpPr/>
          <p:nvPr userDrawn="1"/>
        </p:nvSpPr>
        <p:spPr>
          <a:xfrm>
            <a:off x="4311507" y="41418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6" name="Oval 55">
            <a:extLst>
              <a:ext uri="{FF2B5EF4-FFF2-40B4-BE49-F238E27FC236}">
                <a16:creationId xmlns:a16="http://schemas.microsoft.com/office/drawing/2014/main" id="{2218703C-CB71-899A-ABFF-6AD2E58FF333}"/>
              </a:ext>
            </a:extLst>
          </p:cNvPr>
          <p:cNvSpPr/>
          <p:nvPr userDrawn="1"/>
        </p:nvSpPr>
        <p:spPr>
          <a:xfrm>
            <a:off x="6258487" y="4138415"/>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8" name="Oval 57">
            <a:extLst>
              <a:ext uri="{FF2B5EF4-FFF2-40B4-BE49-F238E27FC236}">
                <a16:creationId xmlns:a16="http://schemas.microsoft.com/office/drawing/2014/main" id="{A5B5524A-C518-771F-0F89-27521100DA69}"/>
              </a:ext>
            </a:extLst>
          </p:cNvPr>
          <p:cNvSpPr/>
          <p:nvPr userDrawn="1"/>
        </p:nvSpPr>
        <p:spPr>
          <a:xfrm>
            <a:off x="8194698" y="4134500"/>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72" name="Oval 71">
            <a:extLst>
              <a:ext uri="{FF2B5EF4-FFF2-40B4-BE49-F238E27FC236}">
                <a16:creationId xmlns:a16="http://schemas.microsoft.com/office/drawing/2014/main" id="{34ED7B43-86D0-6AE7-1A8C-14736080A86B}"/>
              </a:ext>
            </a:extLst>
          </p:cNvPr>
          <p:cNvSpPr/>
          <p:nvPr userDrawn="1"/>
        </p:nvSpPr>
        <p:spPr>
          <a:xfrm>
            <a:off x="10133421" y="413554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73" name="Oval 72">
            <a:extLst>
              <a:ext uri="{FF2B5EF4-FFF2-40B4-BE49-F238E27FC236}">
                <a16:creationId xmlns:a16="http://schemas.microsoft.com/office/drawing/2014/main" id="{402757A4-432E-E201-E229-5BA23C2DF0C1}"/>
              </a:ext>
            </a:extLst>
          </p:cNvPr>
          <p:cNvSpPr/>
          <p:nvPr userDrawn="1"/>
        </p:nvSpPr>
        <p:spPr>
          <a:xfrm>
            <a:off x="10135879" y="3027211"/>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cxnSp>
        <p:nvCxnSpPr>
          <p:cNvPr id="75" name="Straight Connector 74">
            <a:extLst>
              <a:ext uri="{FF2B5EF4-FFF2-40B4-BE49-F238E27FC236}">
                <a16:creationId xmlns:a16="http://schemas.microsoft.com/office/drawing/2014/main" id="{372A4165-2DCF-D3A6-56B9-538B61EB1FD2}"/>
              </a:ext>
            </a:extLst>
          </p:cNvPr>
          <p:cNvCxnSpPr>
            <a:cxnSpLocks/>
          </p:cNvCxnSpPr>
          <p:nvPr userDrawn="1"/>
        </p:nvCxnSpPr>
        <p:spPr>
          <a:xfrm>
            <a:off x="4824250" y="3395258"/>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3359831"/>
      </p:ext>
    </p:extLst>
  </p:cSld>
  <p:clrMapOvr>
    <a:masterClrMapping/>
  </p:clrMapOvr>
  <p:extLst>
    <p:ext uri="{DCECCB84-F9BA-43D5-87BE-67443E8EF086}">
      <p15:sldGuideLst xmlns:p15="http://schemas.microsoft.com/office/powerpoint/2012/main">
        <p15:guide id="3" orient="horz" pos="4320">
          <p15:clr>
            <a:srgbClr val="FBAE40"/>
          </p15:clr>
        </p15:guide>
        <p15:guide id="4" orient="horz" pos="2614" userDrawn="1">
          <p15:clr>
            <a:srgbClr val="FBAE40"/>
          </p15:clr>
        </p15:guide>
        <p15:guide id="5" pos="737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as ir grafinis elementas">
    <p:bg>
      <p:bgPr>
        <a:solidFill>
          <a:srgbClr val="A0BAEB"/>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686BC140-6797-B320-D7A9-AC78A0F835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377" y="-49695"/>
            <a:ext cx="12358255" cy="6975604"/>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9" name="Slide Number Placeholder 7">
            <a:extLst>
              <a:ext uri="{FF2B5EF4-FFF2-40B4-BE49-F238E27FC236}">
                <a16:creationId xmlns:a16="http://schemas.microsoft.com/office/drawing/2014/main" id="{149179EA-377A-9C22-E67B-2382F4C6F4F9}"/>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76767312"/>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as ir grafinis elementas 2">
    <p:bg>
      <p:bgPr>
        <a:solidFill>
          <a:srgbClr val="F5B414"/>
        </a:solidFill>
        <a:effectLst/>
      </p:bgPr>
    </p:bg>
    <p:spTree>
      <p:nvGrpSpPr>
        <p:cNvPr id="1" name=""/>
        <p:cNvGrpSpPr/>
        <p:nvPr/>
      </p:nvGrpSpPr>
      <p:grpSpPr>
        <a:xfrm>
          <a:off x="0" y="0"/>
          <a:ext cx="0" cy="0"/>
          <a:chOff x="0" y="0"/>
          <a:chExt cx="0" cy="0"/>
        </a:xfrm>
      </p:grpSpPr>
      <p:pic>
        <p:nvPicPr>
          <p:cNvPr id="9" name="Picture 8" descr="Arrow&#10;&#10;Description automatically generated with low confidence">
            <a:extLst>
              <a:ext uri="{FF2B5EF4-FFF2-40B4-BE49-F238E27FC236}">
                <a16:creationId xmlns:a16="http://schemas.microsoft.com/office/drawing/2014/main" id="{3E4EBB72-1F3B-B906-A217-99C55C53C7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924" y="-49695"/>
            <a:ext cx="12327802" cy="695841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Slide Number Placeholder 7">
            <a:extLst>
              <a:ext uri="{FF2B5EF4-FFF2-40B4-BE49-F238E27FC236}">
                <a16:creationId xmlns:a16="http://schemas.microsoft.com/office/drawing/2014/main" id="{279F09CC-6F9F-8CCF-6509-87027755289B}"/>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4014396825"/>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skut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59"/>
            <a:ext cx="12206529" cy="6879237"/>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713789"/>
            <a:ext cx="6362242" cy="1445738"/>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Ačiū </a:t>
            </a:r>
            <a:br>
              <a:rPr lang="lt-LT" dirty="0"/>
            </a:br>
            <a:r>
              <a:rPr lang="lt-LT" dirty="0"/>
              <a:t>už dėmesį!</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3" name="Rectangle 2">
            <a:extLst>
              <a:ext uri="{FF2B5EF4-FFF2-40B4-BE49-F238E27FC236}">
                <a16:creationId xmlns:a16="http://schemas.microsoft.com/office/drawing/2014/main" id="{FD26381D-C8D1-C1E5-3291-4008934839F7}"/>
              </a:ext>
            </a:extLst>
          </p:cNvPr>
          <p:cNvSpPr/>
          <p:nvPr userDrawn="1"/>
        </p:nvSpPr>
        <p:spPr>
          <a:xfrm rot="16200000">
            <a:off x="7548103" y="2404395"/>
            <a:ext cx="12192000" cy="5102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6" name="Title 1">
            <a:extLst>
              <a:ext uri="{FF2B5EF4-FFF2-40B4-BE49-F238E27FC236}">
                <a16:creationId xmlns:a16="http://schemas.microsoft.com/office/drawing/2014/main" id="{03CAB4D2-AC8C-8331-42A1-0441255EAABB}"/>
              </a:ext>
            </a:extLst>
          </p:cNvPr>
          <p:cNvSpPr txBox="1">
            <a:spLocks/>
          </p:cNvSpPr>
          <p:nvPr userDrawn="1"/>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9" name="Text Placeholder 4">
            <a:extLst>
              <a:ext uri="{FF2B5EF4-FFF2-40B4-BE49-F238E27FC236}">
                <a16:creationId xmlns:a16="http://schemas.microsoft.com/office/drawing/2014/main" id="{C495DAF3-F878-8601-2CD6-1041DA1AC405}"/>
              </a:ext>
            </a:extLst>
          </p:cNvPr>
          <p:cNvSpPr>
            <a:spLocks noGrp="1"/>
          </p:cNvSpPr>
          <p:nvPr>
            <p:ph type="body" sz="quarter" idx="11" hasCustomPrompt="1"/>
          </p:nvPr>
        </p:nvSpPr>
        <p:spPr>
          <a:xfrm>
            <a:off x="479425" y="5933439"/>
            <a:ext cx="3817394" cy="751841"/>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S. </a:t>
            </a:r>
            <a:r>
              <a:rPr lang="en-US" dirty="0" err="1"/>
              <a:t>Konarskio</a:t>
            </a:r>
            <a:r>
              <a:rPr lang="en-US" dirty="0"/>
              <a:t> g. 13,</a:t>
            </a:r>
          </a:p>
          <a:p>
            <a:pPr lvl="0"/>
            <a:r>
              <a:rPr lang="en-US" dirty="0"/>
              <a:t>03109 Vilnius</a:t>
            </a:r>
          </a:p>
          <a:p>
            <a:pPr lvl="0"/>
            <a:r>
              <a:rPr lang="en-US" dirty="0"/>
              <a:t>Tel.: +370 5 251 4400</a:t>
            </a:r>
          </a:p>
        </p:txBody>
      </p:sp>
    </p:spTree>
    <p:extLst>
      <p:ext uri="{BB962C8B-B14F-4D97-AF65-F5344CB8AC3E}">
        <p14:creationId xmlns:p14="http://schemas.microsoft.com/office/powerpoint/2010/main" val="2637042250"/>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9" r:id="rId1"/>
    <p:sldLayoutId id="2147483650" r:id="rId2"/>
    <p:sldLayoutId id="2147483738" r:id="rId3"/>
    <p:sldLayoutId id="2147483745" r:id="rId4"/>
    <p:sldLayoutId id="2147483747" r:id="rId5"/>
    <p:sldLayoutId id="2147483739" r:id="rId6"/>
    <p:sldLayoutId id="2147483740" r:id="rId7"/>
    <p:sldLayoutId id="2147483751" r:id="rId8"/>
    <p:sldLayoutId id="2147483741" r:id="rId9"/>
    <p:sldLayoutId id="2147483742" r:id="rId10"/>
    <p:sldLayoutId id="2147483755" r:id="rId11"/>
    <p:sldLayoutId id="2147483743" r:id="rId12"/>
    <p:sldLayoutId id="2147483750" r:id="rId13"/>
    <p:sldLayoutId id="2147483752" r:id="rId14"/>
    <p:sldLayoutId id="2147483756" r:id="rId15"/>
    <p:sldLayoutId id="2147483754" r:id="rId16"/>
    <p:sldLayoutId id="2147483744" r:id="rId17"/>
    <p:sldLayoutId id="2147483746" r:id="rId18"/>
    <p:sldLayoutId id="2147483748" r:id="rId19"/>
  </p:sldLayoutIdLst>
  <p:hf hdr="0" dt="0"/>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 userDrawn="1">
          <p15:clr>
            <a:srgbClr val="F26B43"/>
          </p15:clr>
        </p15:guide>
        <p15:guide id="2" pos="302" userDrawn="1">
          <p15:clr>
            <a:srgbClr val="F26B43"/>
          </p15:clr>
        </p15:guide>
        <p15:guide id="3" pos="7401" userDrawn="1">
          <p15:clr>
            <a:srgbClr val="F26B43"/>
          </p15:clr>
        </p15:guide>
        <p15:guide id="4"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ww.cpva.lt/" TargetMode="External"/><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hyperlink" Target="mailto:info@cpva.lt" TargetMode="External"/><Relationship Id="rId10" Type="http://schemas.openxmlformats.org/officeDocument/2006/relationships/image" Target="../media/image21.png"/><Relationship Id="rId4" Type="http://schemas.openxmlformats.org/officeDocument/2006/relationships/hyperlink" Target="http://www.ppplietuva.lt/" TargetMode="External"/><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A0710E-9A56-E38A-FA66-F442FC5C2D94}"/>
              </a:ext>
            </a:extLst>
          </p:cNvPr>
          <p:cNvSpPr/>
          <p:nvPr/>
        </p:nvSpPr>
        <p:spPr>
          <a:xfrm>
            <a:off x="1536570" y="527901"/>
            <a:ext cx="1480008" cy="952107"/>
          </a:xfrm>
          <a:prstGeom prst="rect">
            <a:avLst/>
          </a:prstGeom>
          <a:solidFill>
            <a:srgbClr val="092E68"/>
          </a:solidFill>
          <a:ln>
            <a:solidFill>
              <a:srgbClr val="092E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5" name="Rectangle 4">
            <a:extLst>
              <a:ext uri="{FF2B5EF4-FFF2-40B4-BE49-F238E27FC236}">
                <a16:creationId xmlns:a16="http://schemas.microsoft.com/office/drawing/2014/main" id="{DAFFB98C-2A07-1A5D-9ABD-51026F9B5557}"/>
              </a:ext>
            </a:extLst>
          </p:cNvPr>
          <p:cNvSpPr/>
          <p:nvPr/>
        </p:nvSpPr>
        <p:spPr>
          <a:xfrm>
            <a:off x="263951" y="263951"/>
            <a:ext cx="1357459" cy="1487350"/>
          </a:xfrm>
          <a:prstGeom prst="rect">
            <a:avLst/>
          </a:prstGeom>
          <a:solidFill>
            <a:srgbClr val="09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pic>
        <p:nvPicPr>
          <p:cNvPr id="8" name="Picture 7" descr="Logo&#10;&#10;Description automatically generated">
            <a:extLst>
              <a:ext uri="{FF2B5EF4-FFF2-40B4-BE49-F238E27FC236}">
                <a16:creationId xmlns:a16="http://schemas.microsoft.com/office/drawing/2014/main" id="{39AEB05C-4847-A05B-F629-F8A7414C4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20" y="5099902"/>
            <a:ext cx="1230197" cy="1230197"/>
          </a:xfrm>
          <a:prstGeom prst="rect">
            <a:avLst/>
          </a:prstGeom>
        </p:spPr>
      </p:pic>
      <p:sp>
        <p:nvSpPr>
          <p:cNvPr id="6" name="Pavadinimas 2">
            <a:extLst>
              <a:ext uri="{FF2B5EF4-FFF2-40B4-BE49-F238E27FC236}">
                <a16:creationId xmlns:a16="http://schemas.microsoft.com/office/drawing/2014/main" id="{1F26B0DE-985E-EE9A-D2A6-D93A4B9010C8}"/>
              </a:ext>
            </a:extLst>
          </p:cNvPr>
          <p:cNvSpPr txBox="1">
            <a:spLocks/>
          </p:cNvSpPr>
          <p:nvPr/>
        </p:nvSpPr>
        <p:spPr>
          <a:xfrm>
            <a:off x="432950" y="2015251"/>
            <a:ext cx="10578761" cy="3582957"/>
          </a:xfrm>
          <a:prstGeom prst="rect">
            <a:avLst/>
          </a:prstGeom>
        </p:spPr>
        <p:txBody>
          <a:bodyPr>
            <a:normAutofit fontScale="97500"/>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r>
              <a:rPr lang="lt-LT" sz="6600" dirty="0">
                <a:solidFill>
                  <a:schemeClr val="bg1"/>
                </a:solidFill>
              </a:rPr>
              <a:t>Viešojo ir privataus sektoriaus partnerystės projektų pristatymo mugė</a:t>
            </a:r>
          </a:p>
        </p:txBody>
      </p:sp>
    </p:spTree>
    <p:extLst>
      <p:ext uri="{BB962C8B-B14F-4D97-AF65-F5344CB8AC3E}">
        <p14:creationId xmlns:p14="http://schemas.microsoft.com/office/powerpoint/2010/main" val="322829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industrial plant with pipes and pipes&#10;&#10;AI-generated content may be incorrect.">
            <a:extLst>
              <a:ext uri="{FF2B5EF4-FFF2-40B4-BE49-F238E27FC236}">
                <a16:creationId xmlns:a16="http://schemas.microsoft.com/office/drawing/2014/main" id="{11CEA343-EF19-FBEB-0BDE-08C8B112F62F}"/>
              </a:ext>
            </a:extLst>
          </p:cNvPr>
          <p:cNvPicPr>
            <a:picLocks noChangeAspect="1"/>
          </p:cNvPicPr>
          <p:nvPr/>
        </p:nvPicPr>
        <p:blipFill>
          <a:blip r:embed="rId2">
            <a:extLst>
              <a:ext uri="{28A0092B-C50C-407E-A947-70E740481C1C}">
                <a14:useLocalDpi xmlns:a14="http://schemas.microsoft.com/office/drawing/2010/main" val="0"/>
              </a:ext>
            </a:extLst>
          </a:blip>
          <a:srcRect r="1" b="25061"/>
          <a:stretch>
            <a:fillRect/>
          </a:stretch>
        </p:blipFill>
        <p:spPr>
          <a:xfrm>
            <a:off x="5245239" y="-41564"/>
            <a:ext cx="6946761" cy="6941128"/>
          </a:xfrm>
          <a:prstGeom prst="rect">
            <a:avLst/>
          </a:prstGeom>
          <a:noFill/>
        </p:spPr>
      </p:pic>
      <p:sp>
        <p:nvSpPr>
          <p:cNvPr id="13" name="Title 12">
            <a:extLst>
              <a:ext uri="{FF2B5EF4-FFF2-40B4-BE49-F238E27FC236}">
                <a16:creationId xmlns:a16="http://schemas.microsoft.com/office/drawing/2014/main" id="{200A6A88-5047-3852-CD94-46F4501363B4}"/>
              </a:ext>
            </a:extLst>
          </p:cNvPr>
          <p:cNvSpPr>
            <a:spLocks noGrp="1"/>
          </p:cNvSpPr>
          <p:nvPr>
            <p:ph type="body" sz="quarter" idx="13"/>
          </p:nvPr>
        </p:nvSpPr>
        <p:spPr>
          <a:xfrm>
            <a:off x="412962" y="2538282"/>
            <a:ext cx="4194175" cy="1951892"/>
          </a:xfrm>
        </p:spPr>
        <p:txBody>
          <a:bodyPr>
            <a:normAutofit/>
          </a:bodyPr>
          <a:lstStyle/>
          <a:p>
            <a:pPr>
              <a:lnSpc>
                <a:spcPct val="100000"/>
              </a:lnSpc>
            </a:pPr>
            <a:r>
              <a:rPr lang="en-US" dirty="0" err="1"/>
              <a:t>Telšių</a:t>
            </a:r>
            <a:r>
              <a:rPr lang="en-US" dirty="0"/>
              <a:t> </a:t>
            </a:r>
            <a:r>
              <a:rPr lang="en-US" dirty="0" err="1"/>
              <a:t>šilumos</a:t>
            </a:r>
            <a:r>
              <a:rPr lang="en-US" dirty="0"/>
              <a:t> </a:t>
            </a:r>
            <a:r>
              <a:rPr lang="en-US" dirty="0" err="1"/>
              <a:t>ūkio</a:t>
            </a:r>
            <a:r>
              <a:rPr lang="en-US" dirty="0"/>
              <a:t> </a:t>
            </a:r>
            <a:r>
              <a:rPr lang="en-US" dirty="0" err="1"/>
              <a:t>koncesija</a:t>
            </a:r>
            <a:endParaRPr lang="en-US" dirty="0"/>
          </a:p>
        </p:txBody>
      </p:sp>
      <p:sp>
        <p:nvSpPr>
          <p:cNvPr id="21" name="Slide Number Placeholder 4">
            <a:extLst>
              <a:ext uri="{FF2B5EF4-FFF2-40B4-BE49-F238E27FC236}">
                <a16:creationId xmlns:a16="http://schemas.microsoft.com/office/drawing/2014/main" id="{E6D08E2A-AAA1-18C0-FD03-08CA8192802F}"/>
              </a:ext>
            </a:extLst>
          </p:cNvPr>
          <p:cNvSpPr>
            <a:spLocks noGrp="1"/>
          </p:cNvSpPr>
          <p:nvPr>
            <p:ph type="sldNum" sz="quarter" idx="4"/>
          </p:nvPr>
        </p:nvSpPr>
        <p:spPr>
          <a:xfrm>
            <a:off x="412962" y="6281733"/>
            <a:ext cx="2928619" cy="365129"/>
          </a:xfrm>
        </p:spPr>
        <p:txBody>
          <a:bodyPr>
            <a:normAutofit/>
          </a:bodyPr>
          <a:lstStyle/>
          <a:p>
            <a:pPr>
              <a:spcAft>
                <a:spcPts val="600"/>
              </a:spcAft>
            </a:pPr>
            <a:fld id="{2C9A1DEF-F8CC-264F-9A7B-89BAB9CBC5C2}" type="slidenum">
              <a:rPr lang="en-US" smtClean="0"/>
              <a:pPr>
                <a:spcAft>
                  <a:spcPts val="600"/>
                </a:spcAft>
              </a:pPr>
              <a:t>1</a:t>
            </a:fld>
            <a:r>
              <a:rPr lang="en-US"/>
              <a:t>   |   </a:t>
            </a:r>
            <a:r>
              <a:rPr lang="en-US" err="1"/>
              <a:t>Centrinė</a:t>
            </a:r>
            <a:r>
              <a:rPr lang="en-US"/>
              <a:t> </a:t>
            </a:r>
            <a:r>
              <a:rPr lang="en-US" err="1"/>
              <a:t>projektų</a:t>
            </a:r>
            <a:r>
              <a:rPr lang="en-US"/>
              <a:t> </a:t>
            </a:r>
            <a:r>
              <a:rPr lang="en-US" err="1"/>
              <a:t>valdymo</a:t>
            </a:r>
            <a:r>
              <a:rPr lang="en-US"/>
              <a:t> </a:t>
            </a:r>
            <a:r>
              <a:rPr lang="en-US" err="1"/>
              <a:t>agentūra</a:t>
            </a:r>
            <a:endParaRPr lang="x-none"/>
          </a:p>
        </p:txBody>
      </p:sp>
      <p:sp>
        <p:nvSpPr>
          <p:cNvPr id="16" name="Turinio vietos rezervavimo ženklas 1">
            <a:extLst>
              <a:ext uri="{FF2B5EF4-FFF2-40B4-BE49-F238E27FC236}">
                <a16:creationId xmlns:a16="http://schemas.microsoft.com/office/drawing/2014/main" id="{F18E3B79-E63D-C313-81D4-B7C8E2ECC569}"/>
              </a:ext>
            </a:extLst>
          </p:cNvPr>
          <p:cNvSpPr txBox="1">
            <a:spLocks/>
          </p:cNvSpPr>
          <p:nvPr/>
        </p:nvSpPr>
        <p:spPr>
          <a:xfrm>
            <a:off x="2137403" y="5264518"/>
            <a:ext cx="6572250" cy="154184"/>
          </a:xfrm>
          <a:prstGeom prst="rect">
            <a:avLst/>
          </a:prstGeom>
        </p:spPr>
        <p:txBody>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lt-LT" sz="1800" dirty="0">
              <a:solidFill>
                <a:schemeClr val="accent1"/>
              </a:solidFill>
              <a:latin typeface="DM Serif Display" pitchFamily="2" charset="0"/>
            </a:endParaRPr>
          </a:p>
        </p:txBody>
      </p:sp>
    </p:spTree>
    <p:extLst>
      <p:ext uri="{BB962C8B-B14F-4D97-AF65-F5344CB8AC3E}">
        <p14:creationId xmlns:p14="http://schemas.microsoft.com/office/powerpoint/2010/main" val="3778042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5000"/>
          </a:schemeClr>
        </a:solidFill>
        <a:effectLst/>
      </p:bgPr>
    </p:bg>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6C169999-10E1-260B-7F13-D98B0FEC0A79}"/>
              </a:ext>
            </a:extLst>
          </p:cNvPr>
          <p:cNvGraphicFramePr>
            <a:graphicFrameLocks noGrp="1"/>
          </p:cNvGraphicFramePr>
          <p:nvPr>
            <p:extLst>
              <p:ext uri="{D42A27DB-BD31-4B8C-83A1-F6EECF244321}">
                <p14:modId xmlns:p14="http://schemas.microsoft.com/office/powerpoint/2010/main" val="1083907706"/>
              </p:ext>
            </p:extLst>
          </p:nvPr>
        </p:nvGraphicFramePr>
        <p:xfrm>
          <a:off x="561356" y="508204"/>
          <a:ext cx="11069287" cy="584159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836247497"/>
                    </a:ext>
                  </a:extLst>
                </a:gridCol>
                <a:gridCol w="5811487">
                  <a:extLst>
                    <a:ext uri="{9D8B030D-6E8A-4147-A177-3AD203B41FA5}">
                      <a16:colId xmlns:a16="http://schemas.microsoft.com/office/drawing/2014/main" val="1387492336"/>
                    </a:ext>
                  </a:extLst>
                </a:gridCol>
              </a:tblGrid>
              <a:tr h="1167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Perduodamas turtas:</a:t>
                      </a:r>
                    </a:p>
                    <a:p>
                      <a:endParaRPr lang="lt-LT" sz="1400" dirty="0">
                        <a:latin typeface="Times New Roman" panose="02020603050405020304" pitchFamily="18" charset="0"/>
                        <a:cs typeface="Times New Roman" panose="02020603050405020304" pitchFamily="18" charset="0"/>
                      </a:endParaRPr>
                    </a:p>
                  </a:txBody>
                  <a:tcPr>
                    <a:solidFill>
                      <a:srgbClr val="E7E8EB"/>
                    </a:solidFill>
                  </a:tcPr>
                </a:tc>
                <a:tc>
                  <a:txBody>
                    <a:bodyPr/>
                    <a:lstStyle/>
                    <a:p>
                      <a:pPr algn="l"/>
                      <a:r>
                        <a:rPr lang="lt-LT" sz="1400" b="0" kern="1200" dirty="0">
                          <a:solidFill>
                            <a:schemeClr val="tx1"/>
                          </a:solidFill>
                          <a:effectLst/>
                          <a:latin typeface="Times New Roman" panose="02020603050405020304" pitchFamily="18" charset="0"/>
                          <a:ea typeface="+mn-ea"/>
                          <a:cs typeface="Times New Roman" panose="02020603050405020304" pitchFamily="18" charset="0"/>
                        </a:rPr>
                        <a:t>Žemės sklypai, esantys Telšiuose: Lygumų 69 (1,569 ha), Dariaus ir Girėno g. 9 (0,1362 ha), Šviesos g. 23A (0,0267 ha) ir esantis Liepų g. 3A Rainių kaime, Telšių r. Žemės sklypus šiuo metu nuomos teise valdo UAB Telšių šilumos tinklai. </a:t>
                      </a:r>
                    </a:p>
                  </a:txBody>
                  <a:tcPr marL="9525" marR="9525" marT="9525" marB="9525" anchor="ctr">
                    <a:solidFill>
                      <a:srgbClr val="E7E8EB"/>
                    </a:solidFill>
                  </a:tcPr>
                </a:tc>
                <a:extLst>
                  <a:ext uri="{0D108BD9-81ED-4DB2-BD59-A6C34878D82A}">
                    <a16:rowId xmlns:a16="http://schemas.microsoft.com/office/drawing/2014/main" val="3554821342"/>
                  </a:ext>
                </a:extLst>
              </a:tr>
              <a:tr h="13521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Pastatai (nuosavybės teisė – savivaldybės):</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dirty="0">
                          <a:latin typeface="Times New Roman" panose="02020603050405020304" pitchFamily="18" charset="0"/>
                          <a:cs typeface="Times New Roman" panose="02020603050405020304" pitchFamily="18" charset="0"/>
                        </a:rPr>
                        <a:t>• Telšių miesto katilinė (Dariaus ir Girėno g. 9)</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Luokės katilinė (Lygumų g. 69, Telšiai)</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Konteinerinė katilinė su dūmtraukiu (S. Daukanto 12A, Varniai)</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Konteinerinė katilinė (S. Daukanto 19C, Varniai)</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Kitas VPSP projekte nurodytas turtas, kurio likutinė vertė – 1,6 mln. Eur</a:t>
                      </a:r>
                    </a:p>
                  </a:txBody>
                  <a:tcPr/>
                </a:tc>
                <a:extLst>
                  <a:ext uri="{0D108BD9-81ED-4DB2-BD59-A6C34878D82A}">
                    <a16:rowId xmlns:a16="http://schemas.microsoft.com/office/drawing/2014/main" val="2682924454"/>
                  </a:ext>
                </a:extLst>
              </a:tr>
              <a:tr h="405246">
                <a:tc>
                  <a:txBody>
                    <a:bodyPr/>
                    <a:lstStyle/>
                    <a:p>
                      <a:r>
                        <a:rPr lang="lt-LT" sz="1400" dirty="0">
                          <a:latin typeface="Times New Roman" panose="02020603050405020304" pitchFamily="18" charset="0"/>
                          <a:cs typeface="Times New Roman" panose="02020603050405020304" pitchFamily="18" charset="0"/>
                        </a:rPr>
                        <a:t>Projektui taikoma partnerystės forma:</a:t>
                      </a:r>
                    </a:p>
                  </a:txBody>
                  <a:tcPr/>
                </a:tc>
                <a:tc>
                  <a:txBody>
                    <a:bodyPr/>
                    <a:lstStyle/>
                    <a:p>
                      <a:r>
                        <a:rPr lang="lt-LT" sz="1400" dirty="0">
                          <a:latin typeface="Times New Roman" panose="02020603050405020304" pitchFamily="18" charset="0"/>
                          <a:cs typeface="Times New Roman" panose="02020603050405020304" pitchFamily="18" charset="0"/>
                        </a:rPr>
                        <a:t>Koncesija</a:t>
                      </a:r>
                    </a:p>
                  </a:txBody>
                  <a:tcPr/>
                </a:tc>
                <a:extLst>
                  <a:ext uri="{0D108BD9-81ED-4DB2-BD59-A6C34878D82A}">
                    <a16:rowId xmlns:a16="http://schemas.microsoft.com/office/drawing/2014/main" val="256021596"/>
                  </a:ext>
                </a:extLst>
              </a:tr>
              <a:tr h="3546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Partnerystės sutarties laikotarpis:</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en-US" sz="1400" kern="1200" dirty="0">
                          <a:solidFill>
                            <a:schemeClr val="dk1"/>
                          </a:solidFill>
                          <a:effectLst/>
                          <a:latin typeface="Times New Roman" panose="02020603050405020304" pitchFamily="18" charset="0"/>
                          <a:ea typeface="+mn-ea"/>
                          <a:cs typeface="Times New Roman" panose="02020603050405020304" pitchFamily="18" charset="0"/>
                        </a:rPr>
                        <a:t>20</a:t>
                      </a:r>
                      <a:r>
                        <a:rPr lang="lt-LT" sz="1400" kern="1200" dirty="0">
                          <a:solidFill>
                            <a:schemeClr val="dk1"/>
                          </a:solidFill>
                          <a:effectLst/>
                          <a:latin typeface="Times New Roman" panose="02020603050405020304" pitchFamily="18" charset="0"/>
                          <a:ea typeface="+mn-ea"/>
                          <a:cs typeface="Times New Roman" panose="02020603050405020304" pitchFamily="18" charset="0"/>
                        </a:rPr>
                        <a:t> metų</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5110296"/>
                  </a:ext>
                </a:extLst>
              </a:tr>
              <a:tr h="1095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Privačiam subjektui perduodama veikla:</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dirty="0">
                          <a:latin typeface="Times New Roman" panose="02020603050405020304" pitchFamily="18" charset="0"/>
                          <a:cs typeface="Times New Roman" panose="02020603050405020304" pitchFamily="18" charset="0"/>
                        </a:rPr>
                        <a:t>• Šilumos gamyba ir tiekimas</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Infrastruktūros eksploatavimas ir priežiūra</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Investicijų į modernizavimą įgyvendinimas</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Energijos vartojimo efektyvumo didinimas</a:t>
                      </a:r>
                    </a:p>
                  </a:txBody>
                  <a:tcPr/>
                </a:tc>
                <a:extLst>
                  <a:ext uri="{0D108BD9-81ED-4DB2-BD59-A6C34878D82A}">
                    <a16:rowId xmlns:a16="http://schemas.microsoft.com/office/drawing/2014/main" val="380113915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Didžiausi viešojo subjekto turtiniai įsipareigojimai (GDV), įskaitant viešojo subjekto pasiliekamą riziką:</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101 163 917 EUR be PVM (realia verte)</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32631253"/>
                  </a:ext>
                </a:extLst>
              </a:tr>
              <a:tr h="571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CAPEX (kapitalo investicijos</a:t>
                      </a:r>
                      <a:r>
                        <a:rPr lang="en-US"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a:t>
                      </a: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kern="1200" dirty="0">
                          <a:solidFill>
                            <a:schemeClr val="dk1"/>
                          </a:solidFill>
                          <a:effectLst/>
                          <a:latin typeface="Times New Roman" panose="02020603050405020304" pitchFamily="18" charset="0"/>
                          <a:ea typeface="+mn-ea"/>
                          <a:cs typeface="Times New Roman" panose="02020603050405020304" pitchFamily="18" charset="0"/>
                        </a:rPr>
                        <a:t>6 901 000 be PVM (realiąja verte)</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73992131"/>
                  </a:ext>
                </a:extLst>
              </a:tr>
            </a:tbl>
          </a:graphicData>
        </a:graphic>
      </p:graphicFrame>
    </p:spTree>
    <p:extLst>
      <p:ext uri="{BB962C8B-B14F-4D97-AF65-F5344CB8AC3E}">
        <p14:creationId xmlns:p14="http://schemas.microsoft.com/office/powerpoint/2010/main" val="777634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ilding with a curved roof&#10;&#10;AI-generated content may be incorrect.">
            <a:extLst>
              <a:ext uri="{FF2B5EF4-FFF2-40B4-BE49-F238E27FC236}">
                <a16:creationId xmlns:a16="http://schemas.microsoft.com/office/drawing/2014/main" id="{A9C4DF09-9848-2392-B418-14A50AE18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5240" y="953090"/>
            <a:ext cx="6946761" cy="4966933"/>
          </a:xfrm>
          <a:prstGeom prst="rect">
            <a:avLst/>
          </a:prstGeom>
          <a:noFill/>
        </p:spPr>
      </p:pic>
      <p:sp>
        <p:nvSpPr>
          <p:cNvPr id="13" name="Title 12">
            <a:extLst>
              <a:ext uri="{FF2B5EF4-FFF2-40B4-BE49-F238E27FC236}">
                <a16:creationId xmlns:a16="http://schemas.microsoft.com/office/drawing/2014/main" id="{200A6A88-5047-3852-CD94-46F4501363B4}"/>
              </a:ext>
            </a:extLst>
          </p:cNvPr>
          <p:cNvSpPr>
            <a:spLocks noGrp="1"/>
          </p:cNvSpPr>
          <p:nvPr>
            <p:ph type="body" sz="quarter" idx="13"/>
          </p:nvPr>
        </p:nvSpPr>
        <p:spPr>
          <a:xfrm>
            <a:off x="289137" y="2611438"/>
            <a:ext cx="4844838" cy="2341562"/>
          </a:xfrm>
        </p:spPr>
        <p:txBody>
          <a:bodyPr>
            <a:normAutofit/>
          </a:bodyPr>
          <a:lstStyle/>
          <a:p>
            <a:pPr>
              <a:lnSpc>
                <a:spcPct val="100000"/>
              </a:lnSpc>
            </a:pPr>
            <a:r>
              <a:rPr lang="en-US" sz="3600" dirty="0" err="1"/>
              <a:t>Šiaulių</a:t>
            </a:r>
            <a:r>
              <a:rPr lang="en-US" sz="3600" dirty="0"/>
              <a:t> </a:t>
            </a:r>
            <a:r>
              <a:rPr lang="en-US" sz="3600" dirty="0" err="1"/>
              <a:t>rajono</a:t>
            </a:r>
            <a:r>
              <a:rPr lang="en-US" sz="3600" dirty="0"/>
              <a:t> </a:t>
            </a:r>
            <a:r>
              <a:rPr lang="en-US" sz="3600" dirty="0" err="1"/>
              <a:t>sporto</a:t>
            </a:r>
            <a:r>
              <a:rPr lang="en-US" sz="3600" dirty="0"/>
              <a:t> </a:t>
            </a:r>
            <a:r>
              <a:rPr lang="en-US" sz="3600" dirty="0" err="1"/>
              <a:t>ir</a:t>
            </a:r>
            <a:r>
              <a:rPr lang="en-US" sz="3600" dirty="0"/>
              <a:t> </a:t>
            </a:r>
            <a:r>
              <a:rPr lang="en-US" sz="3600" dirty="0" err="1"/>
              <a:t>sveikatingumo</a:t>
            </a:r>
            <a:r>
              <a:rPr lang="en-US" sz="3600" dirty="0"/>
              <a:t> </a:t>
            </a:r>
            <a:r>
              <a:rPr lang="en-US" sz="3600" dirty="0" err="1"/>
              <a:t>komplekso</a:t>
            </a:r>
            <a:r>
              <a:rPr lang="en-US" sz="3600" dirty="0"/>
              <a:t> </a:t>
            </a:r>
            <a:r>
              <a:rPr lang="en-US" sz="3600" dirty="0" err="1"/>
              <a:t>sukūrimas</a:t>
            </a:r>
            <a:endParaRPr lang="en-US" sz="3600" dirty="0"/>
          </a:p>
        </p:txBody>
      </p:sp>
      <p:sp>
        <p:nvSpPr>
          <p:cNvPr id="19" name="Slide Number Placeholder 4">
            <a:extLst>
              <a:ext uri="{FF2B5EF4-FFF2-40B4-BE49-F238E27FC236}">
                <a16:creationId xmlns:a16="http://schemas.microsoft.com/office/drawing/2014/main" id="{D5517045-7E32-69D6-55F8-1DB836AFDE87}"/>
              </a:ext>
            </a:extLst>
          </p:cNvPr>
          <p:cNvSpPr>
            <a:spLocks noGrp="1"/>
          </p:cNvSpPr>
          <p:nvPr>
            <p:ph type="sldNum" sz="quarter" idx="4"/>
          </p:nvPr>
        </p:nvSpPr>
        <p:spPr>
          <a:xfrm>
            <a:off x="412962" y="6281733"/>
            <a:ext cx="2928619" cy="365129"/>
          </a:xfrm>
        </p:spPr>
        <p:txBody>
          <a:bodyPr/>
          <a:lstStyle/>
          <a:p>
            <a:pPr>
              <a:spcAft>
                <a:spcPts val="600"/>
              </a:spcAft>
            </a:pPr>
            <a:fld id="{2C9A1DEF-F8CC-264F-9A7B-89BAB9CBC5C2}" type="slidenum">
              <a:rPr lang="en-US" smtClean="0"/>
              <a:pPr>
                <a:spcAft>
                  <a:spcPts val="600"/>
                </a:spcAft>
              </a:pPr>
              <a:t>3</a:t>
            </a:fld>
            <a:r>
              <a:rPr lang="en-US"/>
              <a:t>   |   </a:t>
            </a:r>
            <a:r>
              <a:rPr lang="en-US" err="1"/>
              <a:t>Centrinė</a:t>
            </a:r>
            <a:r>
              <a:rPr lang="en-US"/>
              <a:t> </a:t>
            </a:r>
            <a:r>
              <a:rPr lang="en-US" err="1"/>
              <a:t>projektų</a:t>
            </a:r>
            <a:r>
              <a:rPr lang="en-US"/>
              <a:t> </a:t>
            </a:r>
            <a:r>
              <a:rPr lang="en-US" err="1"/>
              <a:t>valdymo</a:t>
            </a:r>
            <a:r>
              <a:rPr lang="en-US"/>
              <a:t> </a:t>
            </a:r>
            <a:r>
              <a:rPr lang="en-US" err="1"/>
              <a:t>agentūra</a:t>
            </a:r>
            <a:endParaRPr lang="x-none"/>
          </a:p>
        </p:txBody>
      </p:sp>
    </p:spTree>
    <p:extLst>
      <p:ext uri="{BB962C8B-B14F-4D97-AF65-F5344CB8AC3E}">
        <p14:creationId xmlns:p14="http://schemas.microsoft.com/office/powerpoint/2010/main" val="3663141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5000"/>
          </a:schemeClr>
        </a:solidFill>
        <a:effectLst/>
      </p:bgPr>
    </p:bg>
    <p:spTree>
      <p:nvGrpSpPr>
        <p:cNvPr id="1" name="">
          <a:extLst>
            <a:ext uri="{FF2B5EF4-FFF2-40B4-BE49-F238E27FC236}">
              <a16:creationId xmlns:a16="http://schemas.microsoft.com/office/drawing/2014/main" id="{F9AD7B15-D264-AB74-C745-9277EE80ECA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F6E11B6-6DB7-EB2D-1A04-33941A9D6406}"/>
              </a:ext>
            </a:extLst>
          </p:cNvPr>
          <p:cNvSpPr>
            <a:spLocks noGrp="1"/>
          </p:cNvSpPr>
          <p:nvPr>
            <p:ph type="sldNum" sz="quarter" idx="4"/>
          </p:nvPr>
        </p:nvSpPr>
        <p:spPr/>
        <p:txBody>
          <a:bodyPr/>
          <a:lstStyle/>
          <a:p>
            <a:fld id="{2C9A1DEF-F8CC-264F-9A7B-89BAB9CBC5C2}" type="slidenum">
              <a:rPr lang="en-US" smtClean="0"/>
              <a:pPr/>
              <a:t>4</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graphicFrame>
        <p:nvGraphicFramePr>
          <p:cNvPr id="2" name="Table 1">
            <a:extLst>
              <a:ext uri="{FF2B5EF4-FFF2-40B4-BE49-F238E27FC236}">
                <a16:creationId xmlns:a16="http://schemas.microsoft.com/office/drawing/2014/main" id="{903B8463-1B3B-E409-A627-CB15F10623F5}"/>
              </a:ext>
            </a:extLst>
          </p:cNvPr>
          <p:cNvGraphicFramePr>
            <a:graphicFrameLocks noGrp="1"/>
          </p:cNvGraphicFramePr>
          <p:nvPr>
            <p:extLst>
              <p:ext uri="{D42A27DB-BD31-4B8C-83A1-F6EECF244321}">
                <p14:modId xmlns:p14="http://schemas.microsoft.com/office/powerpoint/2010/main" val="2770457610"/>
              </p:ext>
            </p:extLst>
          </p:nvPr>
        </p:nvGraphicFramePr>
        <p:xfrm>
          <a:off x="412962" y="125973"/>
          <a:ext cx="11082352" cy="6542220"/>
        </p:xfrm>
        <a:graphic>
          <a:graphicData uri="http://schemas.openxmlformats.org/drawingml/2006/table">
            <a:tbl>
              <a:tblPr firstRow="1" bandRow="1">
                <a:tableStyleId>{5C22544A-7EE6-4342-B048-85BDC9FD1C3A}</a:tableStyleId>
              </a:tblPr>
              <a:tblGrid>
                <a:gridCol w="5115002">
                  <a:extLst>
                    <a:ext uri="{9D8B030D-6E8A-4147-A177-3AD203B41FA5}">
                      <a16:colId xmlns:a16="http://schemas.microsoft.com/office/drawing/2014/main" val="2836247497"/>
                    </a:ext>
                  </a:extLst>
                </a:gridCol>
                <a:gridCol w="5967350">
                  <a:extLst>
                    <a:ext uri="{9D8B030D-6E8A-4147-A177-3AD203B41FA5}">
                      <a16:colId xmlns:a16="http://schemas.microsoft.com/office/drawing/2014/main" val="1387492336"/>
                    </a:ext>
                  </a:extLst>
                </a:gridCol>
              </a:tblGrid>
              <a:tr h="8287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strike="noStrike" spc="-1" dirty="0">
                          <a:solidFill>
                            <a:srgbClr val="000000"/>
                          </a:solidFill>
                          <a:uFill>
                            <a:solidFill>
                              <a:srgbClr val="FFFFFF"/>
                            </a:solidFill>
                          </a:uFill>
                          <a:latin typeface="Times New Roman"/>
                        </a:rPr>
                        <a:t>Perduodamas turtas:</a:t>
                      </a:r>
                      <a:endParaRPr lang="lt-LT" sz="1800" b="0" strike="noStrike" spc="-1" dirty="0">
                        <a:solidFill>
                          <a:srgbClr val="000000"/>
                        </a:solidFill>
                        <a:uFill>
                          <a:solidFill>
                            <a:srgbClr val="FFFFFF"/>
                          </a:solidFill>
                        </a:uFill>
                        <a:latin typeface="+mn-lt"/>
                      </a:endParaRPr>
                    </a:p>
                    <a:p>
                      <a:endParaRPr lang="lt-LT" dirty="0"/>
                    </a:p>
                  </a:txBody>
                  <a:tcPr>
                    <a:solidFill>
                      <a:srgbClr val="E7E8EB"/>
                    </a:solidFill>
                  </a:tcPr>
                </a:tc>
                <a:tc>
                  <a:txBody>
                    <a:bodyPr/>
                    <a:lstStyle/>
                    <a:p>
                      <a:r>
                        <a:rPr lang="lt-LT" sz="1400" b="0" kern="1200" dirty="0">
                          <a:solidFill>
                            <a:schemeClr val="tx1"/>
                          </a:solidFill>
                          <a:effectLst/>
                          <a:latin typeface="Times New Roman" panose="02020603050405020304" pitchFamily="18" charset="0"/>
                          <a:ea typeface="+mn-ea"/>
                          <a:cs typeface="Times New Roman" panose="02020603050405020304" pitchFamily="18" charset="0"/>
                        </a:rPr>
                        <a:t>Žemės sklypo dalis, kurio unikalus Nr. 4400-2192-5984, adresu Šiaulių r. sav., Kuršėnai, Ventos g. 11 D. Žemės sklypo plotas – 10,4882 ha, užstatyta teritorija – 2,1343 ha. Žemės sklypas nuosavybės teise priklauso valstybei, o viešasis subjektas šiuo metu žemės sklypą valdo patikėjimo teise. Privačiam subjektui planuojama perduoti neužstatytą žemės sklypo dalį.</a:t>
                      </a:r>
                      <a:endParaRPr lang="lt-LT" sz="1400" b="0" strike="noStrike" kern="1200" spc="-1" dirty="0">
                        <a:solidFill>
                          <a:schemeClr val="tx1"/>
                        </a:solidFill>
                        <a:uFill>
                          <a:solidFill>
                            <a:srgbClr val="FFFFFF"/>
                          </a:solidFill>
                        </a:uFill>
                        <a:latin typeface="Times New Roman" panose="02020603050405020304" pitchFamily="18" charset="0"/>
                        <a:ea typeface="+mn-ea"/>
                        <a:cs typeface="Times New Roman" panose="02020603050405020304" pitchFamily="18" charset="0"/>
                      </a:endParaRPr>
                    </a:p>
                  </a:txBody>
                  <a:tcPr>
                    <a:solidFill>
                      <a:srgbClr val="E7E8EB"/>
                    </a:solidFill>
                  </a:tcPr>
                </a:tc>
                <a:extLst>
                  <a:ext uri="{0D108BD9-81ED-4DB2-BD59-A6C34878D82A}">
                    <a16:rowId xmlns:a16="http://schemas.microsoft.com/office/drawing/2014/main" val="3554821342"/>
                  </a:ext>
                </a:extLst>
              </a:tr>
              <a:tr h="658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noProof="0" dirty="0">
                          <a:solidFill>
                            <a:srgbClr val="000000"/>
                          </a:solidFill>
                          <a:uFill>
                            <a:solidFill>
                              <a:srgbClr val="FFFFFF"/>
                            </a:solidFill>
                          </a:uFill>
                          <a:latin typeface="Times New Roman" panose="02020603050405020304" pitchFamily="18" charset="0"/>
                          <a:cs typeface="Times New Roman" panose="02020603050405020304" pitchFamily="18" charset="0"/>
                        </a:rPr>
                        <a:t>Naujai</a:t>
                      </a:r>
                      <a:r>
                        <a:rPr lang="en-US"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a:t>
                      </a:r>
                      <a:r>
                        <a:rPr lang="en-US" sz="1400" b="0" strike="noStrike"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kuriamas</a:t>
                      </a:r>
                      <a:r>
                        <a:rPr lang="en-US"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 </a:t>
                      </a: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turtas: </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kern="1200" dirty="0">
                          <a:solidFill>
                            <a:schemeClr val="dk1"/>
                          </a:solidFill>
                          <a:effectLst/>
                          <a:latin typeface="Times New Roman" panose="02020603050405020304" pitchFamily="18" charset="0"/>
                          <a:ea typeface="+mn-ea"/>
                          <a:cs typeface="Times New Roman" panose="02020603050405020304" pitchFamily="18" charset="0"/>
                        </a:rPr>
                        <a:t>Sporto ir sveikatingumo kompleksas (su 6 takų baseinu, SPA zona, treniruoklių sale bei universalia sporto arena, talpinančia iki 1000 žiūrovų) pilnai įrengtas (baldai, įranga, kitas turtas, nurodytas VPSP projekto aprašymo prieduose) ir perduodamoje žemės sklypo dalyje infrastruktūra (įrengiant takelius, automobilių stovėjimo aikštelę). </a:t>
                      </a:r>
                    </a:p>
                    <a:p>
                      <a:r>
                        <a:rPr lang="lt-LT" sz="1400" kern="1200" dirty="0">
                          <a:solidFill>
                            <a:schemeClr val="dk1"/>
                          </a:solidFill>
                          <a:effectLst/>
                          <a:latin typeface="Times New Roman" panose="02020603050405020304" pitchFamily="18" charset="0"/>
                          <a:ea typeface="+mn-ea"/>
                          <a:cs typeface="Times New Roman" panose="02020603050405020304" pitchFamily="18" charset="0"/>
                        </a:rPr>
                        <a:t>Numatomas pastato plotas apie 6 300 kv. m, iš kurių 2 300 kv. m – baseino plotas, 4 000 kv. m – universalios sporto arenos plotas, pastato energetinio efektyvumo klasė – A++. Taip pat privatus subjektas planuojamą  sporto ir sveikatingumo komplekso pastatą turės pilnai įrengti (baldai, įranga, kitas, paslaugų teikimui reikalingas turtas).</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924454"/>
                  </a:ext>
                </a:extLst>
              </a:tr>
              <a:tr h="425133">
                <a:tc>
                  <a:txBody>
                    <a:bodyPr/>
                    <a:lstStyle/>
                    <a:p>
                      <a:r>
                        <a:rPr lang="lt-LT" sz="1400" dirty="0">
                          <a:latin typeface="Times New Roman" panose="02020603050405020304" pitchFamily="18" charset="0"/>
                          <a:cs typeface="Times New Roman" panose="02020603050405020304" pitchFamily="18" charset="0"/>
                        </a:rPr>
                        <a:t>Projektui taikoma partnerystės forma:</a:t>
                      </a:r>
                    </a:p>
                  </a:txBody>
                  <a:tcPr/>
                </a:tc>
                <a:tc>
                  <a:txBody>
                    <a:bodyPr/>
                    <a:lstStyle/>
                    <a:p>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Valdžios ir privataus subjektų partnerystė</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6021596"/>
                  </a:ext>
                </a:extLst>
              </a:tr>
              <a:tr h="614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Partnerystės sutarties laikotarpis:</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18 metų (3 metai – infrastruktūros sukūrimas; 15 metų – paslaugų teikimas)</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5110296"/>
                  </a:ext>
                </a:extLst>
              </a:tr>
              <a:tr h="8699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Privačiam subjektui perduodama veikla:</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dirty="0">
                          <a:latin typeface="Times New Roman" panose="02020603050405020304" pitchFamily="18" charset="0"/>
                          <a:cs typeface="Times New Roman" panose="02020603050405020304" pitchFamily="18" charset="0"/>
                        </a:rPr>
                        <a:t>• Infrastruktūros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suk</a:t>
                      </a:r>
                      <a:r>
                        <a:rPr lang="lt-LT" sz="1400" dirty="0" err="1">
                          <a:latin typeface="Times New Roman" panose="02020603050405020304" pitchFamily="18" charset="0"/>
                          <a:cs typeface="Times New Roman" panose="02020603050405020304" pitchFamily="18" charset="0"/>
                        </a:rPr>
                        <a:t>ūrimas</a:t>
                      </a:r>
                      <a:r>
                        <a:rPr lang="lt-LT" sz="1400" dirty="0">
                          <a:latin typeface="Times New Roman" panose="02020603050405020304" pitchFamily="18" charset="0"/>
                          <a:cs typeface="Times New Roman" panose="02020603050405020304" pitchFamily="18" charset="0"/>
                        </a:rPr>
                        <a:t>, valdymas ir priežiūra</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Baseino, SPA, sporto arenos ir kitų erdvių eksploatavimas</a:t>
                      </a:r>
                      <a:br>
                        <a:rPr lang="lt-LT" sz="1400" dirty="0">
                          <a:latin typeface="Times New Roman" panose="02020603050405020304" pitchFamily="18" charset="0"/>
                          <a:cs typeface="Times New Roman" panose="02020603050405020304" pitchFamily="18" charset="0"/>
                        </a:rPr>
                      </a:br>
                      <a:r>
                        <a:rPr lang="lt-LT" sz="1400" dirty="0">
                          <a:latin typeface="Times New Roman" panose="02020603050405020304" pitchFamily="18" charset="0"/>
                          <a:cs typeface="Times New Roman" panose="02020603050405020304" pitchFamily="18" charset="0"/>
                        </a:rPr>
                        <a:t>• Sporto, sveikatinimo, edukacinės ir komercinės paslaugos</a:t>
                      </a:r>
                    </a:p>
                  </a:txBody>
                  <a:tcPr/>
                </a:tc>
                <a:extLst>
                  <a:ext uri="{0D108BD9-81ED-4DB2-BD59-A6C34878D82A}">
                    <a16:rowId xmlns:a16="http://schemas.microsoft.com/office/drawing/2014/main" val="380113915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Didžiausi viešojo subjekto turtiniai įsipareigojimai (GDV), įskaitant viešojo subjekto pasiliekamą riziką:</a:t>
                      </a:r>
                    </a:p>
                    <a:p>
                      <a:endParaRPr lang="lt-LT" sz="1400" dirty="0">
                        <a:latin typeface="Times New Roman" panose="02020603050405020304" pitchFamily="18" charset="0"/>
                        <a:cs typeface="Times New Roman" panose="02020603050405020304" pitchFamily="18" charset="0"/>
                      </a:endParaRPr>
                    </a:p>
                  </a:txBody>
                  <a:tcPr/>
                </a:tc>
                <a:tc>
                  <a:txBody>
                    <a:bodyPr/>
                    <a:lstStyle/>
                    <a:p>
                      <a:br>
                        <a:rPr lang="es-ES" sz="1400" dirty="0">
                          <a:latin typeface="Times New Roman" panose="02020603050405020304" pitchFamily="18" charset="0"/>
                          <a:cs typeface="Times New Roman" panose="02020603050405020304" pitchFamily="18" charset="0"/>
                        </a:rPr>
                      </a:br>
                      <a:r>
                        <a:rPr lang="es-ES" sz="1400" b="0" i="0" kern="1200" dirty="0">
                          <a:solidFill>
                            <a:schemeClr val="dk1"/>
                          </a:solidFill>
                          <a:effectLst/>
                          <a:latin typeface="Times New Roman" panose="02020603050405020304" pitchFamily="18" charset="0"/>
                          <a:ea typeface="+mn-ea"/>
                          <a:cs typeface="Times New Roman" panose="02020603050405020304" pitchFamily="18" charset="0"/>
                        </a:rPr>
                        <a:t>49 479 228 EUR su PVM </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32631253"/>
                  </a:ext>
                </a:extLst>
              </a:tr>
              <a:tr h="401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CAPEX (kapitalo investicijos):</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25 513 267 EUR su PVM (realia verte)</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73992131"/>
                  </a:ext>
                </a:extLst>
              </a:tr>
            </a:tbl>
          </a:graphicData>
        </a:graphic>
      </p:graphicFrame>
    </p:spTree>
    <p:extLst>
      <p:ext uri="{BB962C8B-B14F-4D97-AF65-F5344CB8AC3E}">
        <p14:creationId xmlns:p14="http://schemas.microsoft.com/office/powerpoint/2010/main" val="1774399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8C263F-E3E0-EBBD-2876-3B02875DEA94}"/>
              </a:ext>
            </a:extLst>
          </p:cNvPr>
          <p:cNvSpPr>
            <a:spLocks noGrp="1"/>
          </p:cNvSpPr>
          <p:nvPr>
            <p:ph type="body" sz="quarter" idx="10"/>
          </p:nvPr>
        </p:nvSpPr>
        <p:spPr>
          <a:xfrm>
            <a:off x="137697" y="1770544"/>
            <a:ext cx="4845377" cy="4963676"/>
          </a:xfrm>
        </p:spPr>
        <p:txBody>
          <a:bodyPr/>
          <a:lstStyle/>
          <a:p>
            <a:pPr>
              <a:lnSpc>
                <a:spcPct val="100000"/>
              </a:lnSpc>
            </a:pPr>
            <a:r>
              <a:rPr lang="lt-LT" sz="4400" dirty="0">
                <a:latin typeface="DM Serif Display" pitchFamily="2" charset="0"/>
              </a:rPr>
              <a:t>Šilalės rajono savivaldybės PPP projektas</a:t>
            </a:r>
            <a:endParaRPr lang="lt-LT" sz="4400" b="1" dirty="0">
              <a:solidFill>
                <a:schemeClr val="accent1"/>
              </a:solidFill>
              <a:latin typeface="DM Serif Display" pitchFamily="2" charset="0"/>
            </a:endParaRPr>
          </a:p>
        </p:txBody>
      </p:sp>
      <p:sp>
        <p:nvSpPr>
          <p:cNvPr id="5" name="Slide Number Placeholder 4">
            <a:extLst>
              <a:ext uri="{FF2B5EF4-FFF2-40B4-BE49-F238E27FC236}">
                <a16:creationId xmlns:a16="http://schemas.microsoft.com/office/drawing/2014/main" id="{9F091A2B-11A9-AFE7-E41A-CC87399EBC97}"/>
              </a:ext>
            </a:extLst>
          </p:cNvPr>
          <p:cNvSpPr>
            <a:spLocks noGrp="1"/>
          </p:cNvSpPr>
          <p:nvPr>
            <p:ph type="sldNum" sz="quarter" idx="4"/>
          </p:nvPr>
        </p:nvSpPr>
        <p:spPr/>
        <p:txBody>
          <a:bodyPr/>
          <a:lstStyle/>
          <a:p>
            <a:fld id="{2C9A1DEF-F8CC-264F-9A7B-89BAB9CBC5C2}" type="slidenum">
              <a:rPr lang="en-US" smtClean="0"/>
              <a:pPr/>
              <a:t>5</a:t>
            </a:fld>
            <a:r>
              <a:rPr lang="en-US"/>
              <a:t>   |   Centrinė projektų valdymo agentūra</a:t>
            </a:r>
            <a:endParaRPr lang="x-none" dirty="0"/>
          </a:p>
        </p:txBody>
      </p:sp>
      <p:pic>
        <p:nvPicPr>
          <p:cNvPr id="9" name="Paveikslėlis 5" descr="Paveikslėlis, kuriame yra apranga, vidaus, asmuo, siena&#10;&#10;Automatiškai sugeneruotas aprašymas">
            <a:extLst>
              <a:ext uri="{FF2B5EF4-FFF2-40B4-BE49-F238E27FC236}">
                <a16:creationId xmlns:a16="http://schemas.microsoft.com/office/drawing/2014/main" id="{EF8FDD57-CED6-7C1F-F680-6F4306E768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pic>
        <p:nvPicPr>
          <p:cNvPr id="17" name="Picture Placeholder 16" descr="A street lights and trees at night&#10;&#10;AI-generated content may be incorrect.">
            <a:extLst>
              <a:ext uri="{FF2B5EF4-FFF2-40B4-BE49-F238E27FC236}">
                <a16:creationId xmlns:a16="http://schemas.microsoft.com/office/drawing/2014/main" id="{E2BB845F-BCD9-47DA-E460-9C25425672DB}"/>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33301" r="33301"/>
          <a:stretch>
            <a:fillRect/>
          </a:stretch>
        </p:blipFill>
        <p:spPr>
          <a:xfrm>
            <a:off x="5245239" y="-41564"/>
            <a:ext cx="6946761" cy="6941128"/>
          </a:xfrm>
        </p:spPr>
      </p:pic>
      <p:sp>
        <p:nvSpPr>
          <p:cNvPr id="3" name="Turinio vietos rezervavimo ženklas 1">
            <a:extLst>
              <a:ext uri="{FF2B5EF4-FFF2-40B4-BE49-F238E27FC236}">
                <a16:creationId xmlns:a16="http://schemas.microsoft.com/office/drawing/2014/main" id="{7A7E1296-E505-1A3F-B111-053FCA21FB45}"/>
              </a:ext>
            </a:extLst>
          </p:cNvPr>
          <p:cNvSpPr txBox="1">
            <a:spLocks/>
          </p:cNvSpPr>
          <p:nvPr/>
        </p:nvSpPr>
        <p:spPr>
          <a:xfrm>
            <a:off x="137697" y="4252382"/>
            <a:ext cx="4984762" cy="461751"/>
          </a:xfrm>
          <a:prstGeom prst="rect">
            <a:avLst/>
          </a:prstGeom>
        </p:spPr>
        <p:txBody>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1800" dirty="0">
                <a:solidFill>
                  <a:schemeClr val="accent1"/>
                </a:solidFill>
                <a:latin typeface="DM Serif Display" pitchFamily="2" charset="0"/>
              </a:rPr>
              <a:t>„Gatvių apšvietimo infrastruktūros modernizavimas“</a:t>
            </a:r>
          </a:p>
        </p:txBody>
      </p:sp>
    </p:spTree>
    <p:extLst>
      <p:ext uri="{BB962C8B-B14F-4D97-AF65-F5344CB8AC3E}">
        <p14:creationId xmlns:p14="http://schemas.microsoft.com/office/powerpoint/2010/main" val="3858171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5000"/>
          </a:schemeClr>
        </a:solidFill>
        <a:effectLst/>
      </p:bgPr>
    </p:bg>
    <p:spTree>
      <p:nvGrpSpPr>
        <p:cNvPr id="1" name="">
          <a:extLst>
            <a:ext uri="{FF2B5EF4-FFF2-40B4-BE49-F238E27FC236}">
              <a16:creationId xmlns:a16="http://schemas.microsoft.com/office/drawing/2014/main" id="{57133C7C-545F-0547-F476-B7D50C1E55C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30162A-3241-8DB5-0380-1B275F49EACC}"/>
              </a:ext>
            </a:extLst>
          </p:cNvPr>
          <p:cNvSpPr>
            <a:spLocks noGrp="1"/>
          </p:cNvSpPr>
          <p:nvPr>
            <p:ph type="sldNum" sz="quarter" idx="4"/>
          </p:nvPr>
        </p:nvSpPr>
        <p:spPr/>
        <p:txBody>
          <a:bodyPr/>
          <a:lstStyle/>
          <a:p>
            <a:fld id="{2C9A1DEF-F8CC-264F-9A7B-89BAB9CBC5C2}" type="slidenum">
              <a:rPr lang="en-US" smtClean="0"/>
              <a:pPr/>
              <a:t>6</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graphicFrame>
        <p:nvGraphicFramePr>
          <p:cNvPr id="2" name="Table 1">
            <a:extLst>
              <a:ext uri="{FF2B5EF4-FFF2-40B4-BE49-F238E27FC236}">
                <a16:creationId xmlns:a16="http://schemas.microsoft.com/office/drawing/2014/main" id="{329A1122-C49B-7EAB-6B91-F91DAD03D209}"/>
              </a:ext>
            </a:extLst>
          </p:cNvPr>
          <p:cNvGraphicFramePr>
            <a:graphicFrameLocks noGrp="1"/>
          </p:cNvGraphicFramePr>
          <p:nvPr>
            <p:extLst>
              <p:ext uri="{D42A27DB-BD31-4B8C-83A1-F6EECF244321}">
                <p14:modId xmlns:p14="http://schemas.microsoft.com/office/powerpoint/2010/main" val="2153692076"/>
              </p:ext>
            </p:extLst>
          </p:nvPr>
        </p:nvGraphicFramePr>
        <p:xfrm>
          <a:off x="412962" y="125973"/>
          <a:ext cx="11082352" cy="6543292"/>
        </p:xfrm>
        <a:graphic>
          <a:graphicData uri="http://schemas.openxmlformats.org/drawingml/2006/table">
            <a:tbl>
              <a:tblPr firstRow="1" bandRow="1">
                <a:tableStyleId>{5C22544A-7EE6-4342-B048-85BDC9FD1C3A}</a:tableStyleId>
              </a:tblPr>
              <a:tblGrid>
                <a:gridCol w="5104611">
                  <a:extLst>
                    <a:ext uri="{9D8B030D-6E8A-4147-A177-3AD203B41FA5}">
                      <a16:colId xmlns:a16="http://schemas.microsoft.com/office/drawing/2014/main" val="2836247497"/>
                    </a:ext>
                  </a:extLst>
                </a:gridCol>
                <a:gridCol w="5977741">
                  <a:extLst>
                    <a:ext uri="{9D8B030D-6E8A-4147-A177-3AD203B41FA5}">
                      <a16:colId xmlns:a16="http://schemas.microsoft.com/office/drawing/2014/main" val="1387492336"/>
                    </a:ext>
                  </a:extLst>
                </a:gridCol>
              </a:tblGrid>
              <a:tr h="658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Perduodamas turtas: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solidFill>
                      <a:srgbClr val="E7E8E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Šviestuvai (949 vnt.); Atramos (268 vnt., neįskaitant ESO atramų 815 vnt.); Apšvietimo valdymo spintos (28 vnt.). Viešasis subjektas šiuo metu turtą valdo nuosavybės teise, dalis atramų priklauso ESO.</a:t>
                      </a:r>
                    </a:p>
                    <a:p>
                      <a:endParaRPr lang="lt-LT" sz="1400" b="0" strike="noStrike" kern="1200" spc="-1" dirty="0">
                        <a:solidFill>
                          <a:schemeClr val="tx1"/>
                        </a:solidFill>
                        <a:uFill>
                          <a:solidFill>
                            <a:srgbClr val="FFFFFF"/>
                          </a:solidFill>
                        </a:uFill>
                        <a:latin typeface="Times New Roman" panose="02020603050405020304" pitchFamily="18" charset="0"/>
                        <a:ea typeface="+mn-ea"/>
                        <a:cs typeface="Times New Roman" panose="02020603050405020304" pitchFamily="18" charset="0"/>
                      </a:endParaRPr>
                    </a:p>
                  </a:txBody>
                  <a:tcPr>
                    <a:solidFill>
                      <a:srgbClr val="E7E8EB"/>
                    </a:solidFill>
                  </a:tcPr>
                </a:tc>
                <a:extLst>
                  <a:ext uri="{0D108BD9-81ED-4DB2-BD59-A6C34878D82A}">
                    <a16:rowId xmlns:a16="http://schemas.microsoft.com/office/drawing/2014/main" val="3554821342"/>
                  </a:ext>
                </a:extLst>
              </a:tr>
              <a:tr h="658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Naujai kuriamas turtas: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LED šviestuvai (preliminariai 1 060 vnt.) su savaiminio temdymo moduliais;  </a:t>
                      </a:r>
                    </a:p>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Naujos valdymo spintos  (preliminariai 29 vnt.) </a:t>
                      </a:r>
                    </a:p>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Naujos atramos – preliminariai 702 vnt. </a:t>
                      </a:r>
                    </a:p>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Elektros tiekimo tinklas – apie 39623 m. </a:t>
                      </a:r>
                    </a:p>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Kompiuterizuota apšvietimo valdymo ir monitoringo sistema</a:t>
                      </a:r>
                    </a:p>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Kitos užsakovo lėšomis galimos finansuoti nenumatytos elektros energijos taupymo priemonės. </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924454"/>
                  </a:ext>
                </a:extLst>
              </a:tr>
              <a:tr h="425133">
                <a:tc>
                  <a:txBody>
                    <a:bodyPr/>
                    <a:lstStyle/>
                    <a:p>
                      <a:r>
                        <a:rPr lang="lt-LT" sz="1400" b="0" dirty="0">
                          <a:solidFill>
                            <a:schemeClr val="tx1"/>
                          </a:solidFill>
                          <a:latin typeface="Times New Roman" panose="02020603050405020304" pitchFamily="18" charset="0"/>
                          <a:cs typeface="Times New Roman" panose="02020603050405020304" pitchFamily="18" charset="0"/>
                        </a:rPr>
                        <a:t>Projektui taikoma partnerystės forma:</a:t>
                      </a:r>
                    </a:p>
                  </a:txBody>
                  <a:tcPr/>
                </a:tc>
                <a:tc>
                  <a:txBody>
                    <a:bodyPr/>
                    <a:lstStyle/>
                    <a:p>
                      <a:r>
                        <a:rPr lang="lt-LT" sz="1400" b="0" i="0" kern="1200" dirty="0">
                          <a:solidFill>
                            <a:schemeClr val="tx1"/>
                          </a:solidFill>
                          <a:effectLst/>
                          <a:latin typeface="Times New Roman" panose="02020603050405020304" pitchFamily="18" charset="0"/>
                          <a:ea typeface="+mn-ea"/>
                          <a:cs typeface="Times New Roman" panose="02020603050405020304" pitchFamily="18" charset="0"/>
                        </a:rPr>
                        <a:t>Valdžios ir privataus subjektų partnerystė</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6021596"/>
                  </a:ext>
                </a:extLst>
              </a:tr>
              <a:tr h="614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Partnerystės sutarties laikotarpis: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tx1"/>
                          </a:solidFill>
                          <a:effectLst/>
                          <a:latin typeface="Times New Roman" panose="02020603050405020304" pitchFamily="18" charset="0"/>
                          <a:ea typeface="+mn-ea"/>
                          <a:cs typeface="Times New Roman" panose="02020603050405020304" pitchFamily="18" charset="0"/>
                        </a:rPr>
                        <a:t>17 metų</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5110296"/>
                  </a:ext>
                </a:extLst>
              </a:tr>
              <a:tr h="9385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Privačiam subjektui perduodama veikla:</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lt-LT" sz="1400" b="0" dirty="0">
                          <a:solidFill>
                            <a:schemeClr val="tx1"/>
                          </a:solidFill>
                          <a:latin typeface="Times New Roman" panose="02020603050405020304" pitchFamily="18" charset="0"/>
                          <a:cs typeface="Times New Roman" panose="02020603050405020304" pitchFamily="18" charset="0"/>
                        </a:rPr>
                        <a:t>• Apšvietimo sistemos modernizavimas ir valdymas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Energiją taupančių technologijų diegimas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Eksploatavimas, priežiūra ir gedimų šalinimas</a:t>
                      </a:r>
                    </a:p>
                  </a:txBody>
                  <a:tcPr/>
                </a:tc>
                <a:extLst>
                  <a:ext uri="{0D108BD9-81ED-4DB2-BD59-A6C34878D82A}">
                    <a16:rowId xmlns:a16="http://schemas.microsoft.com/office/drawing/2014/main" val="3801139155"/>
                  </a:ext>
                </a:extLst>
              </a:tr>
              <a:tr h="633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Didžiausi viešojo subjekto turtiniai įsipareigojimai (GDV), įskaitant viešojo subjekto pasiliekamą riziką:</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es-ES" sz="1400" b="0" i="0" kern="1200" dirty="0">
                          <a:solidFill>
                            <a:schemeClr val="dk1"/>
                          </a:solidFill>
                          <a:effectLst/>
                          <a:latin typeface="Times New Roman" panose="02020603050405020304" pitchFamily="18" charset="0"/>
                          <a:ea typeface="+mn-ea"/>
                          <a:cs typeface="Times New Roman" panose="02020603050405020304" pitchFamily="18" charset="0"/>
                        </a:rPr>
                        <a:t>6 400 703 </a:t>
                      </a:r>
                      <a:r>
                        <a:rPr lang="es-ES" sz="1400" b="0" i="0" kern="1200" dirty="0" err="1">
                          <a:solidFill>
                            <a:schemeClr val="dk1"/>
                          </a:solidFill>
                          <a:effectLst/>
                          <a:latin typeface="Times New Roman" panose="02020603050405020304" pitchFamily="18" charset="0"/>
                          <a:ea typeface="+mn-ea"/>
                          <a:cs typeface="Times New Roman" panose="02020603050405020304" pitchFamily="18" charset="0"/>
                        </a:rPr>
                        <a:t>Eur</a:t>
                      </a:r>
                      <a:r>
                        <a:rPr lang="es-ES" sz="1400" b="0" i="0" kern="1200" dirty="0">
                          <a:solidFill>
                            <a:schemeClr val="dk1"/>
                          </a:solidFill>
                          <a:effectLst/>
                          <a:latin typeface="Times New Roman" panose="02020603050405020304" pitchFamily="18" charset="0"/>
                          <a:ea typeface="+mn-ea"/>
                          <a:cs typeface="Times New Roman" panose="02020603050405020304" pitchFamily="18" charset="0"/>
                        </a:rPr>
                        <a:t> su PVM</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32631253"/>
                  </a:ext>
                </a:extLst>
              </a:tr>
              <a:tr h="877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CAPEX (kapitalo investicijos), kurie apskaičiuojami realiąja verte:</a:t>
                      </a:r>
                    </a:p>
                    <a:p>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5 260 670 Eur su PVM (realia verte)</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73992131"/>
                  </a:ext>
                </a:extLst>
              </a:tr>
            </a:tbl>
          </a:graphicData>
        </a:graphic>
      </p:graphicFrame>
    </p:spTree>
    <p:extLst>
      <p:ext uri="{BB962C8B-B14F-4D97-AF65-F5344CB8AC3E}">
        <p14:creationId xmlns:p14="http://schemas.microsoft.com/office/powerpoint/2010/main" val="124712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6B764-F78B-A0D6-51E9-025889782F07}"/>
            </a:ext>
          </a:extLst>
        </p:cNvPr>
        <p:cNvGrpSpPr/>
        <p:nvPr/>
      </p:nvGrpSpPr>
      <p:grpSpPr>
        <a:xfrm>
          <a:off x="0" y="0"/>
          <a:ext cx="0" cy="0"/>
          <a:chOff x="0" y="0"/>
          <a:chExt cx="0" cy="0"/>
        </a:xfrm>
      </p:grpSpPr>
      <p:pic>
        <p:nvPicPr>
          <p:cNvPr id="3" name="Picture 2" descr="A building with people walking on a sidewalk&#10;&#10;AI-generated content may be incorrect.">
            <a:extLst>
              <a:ext uri="{FF2B5EF4-FFF2-40B4-BE49-F238E27FC236}">
                <a16:creationId xmlns:a16="http://schemas.microsoft.com/office/drawing/2014/main" id="{CE3CF883-199D-A5E6-99B6-09508A002C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1976" y="1753094"/>
            <a:ext cx="7896226" cy="3809928"/>
          </a:xfrm>
          <a:prstGeom prst="rect">
            <a:avLst/>
          </a:prstGeom>
          <a:noFill/>
        </p:spPr>
      </p:pic>
      <p:sp>
        <p:nvSpPr>
          <p:cNvPr id="13" name="Title 12">
            <a:extLst>
              <a:ext uri="{FF2B5EF4-FFF2-40B4-BE49-F238E27FC236}">
                <a16:creationId xmlns:a16="http://schemas.microsoft.com/office/drawing/2014/main" id="{30E85426-4E0D-D770-8C10-F0E39FEAD62C}"/>
              </a:ext>
            </a:extLst>
          </p:cNvPr>
          <p:cNvSpPr>
            <a:spLocks noGrp="1"/>
          </p:cNvSpPr>
          <p:nvPr>
            <p:ph type="body" sz="quarter" idx="13"/>
          </p:nvPr>
        </p:nvSpPr>
        <p:spPr>
          <a:xfrm>
            <a:off x="106468" y="2239962"/>
            <a:ext cx="4832278" cy="2636837"/>
          </a:xfrm>
        </p:spPr>
        <p:txBody>
          <a:bodyPr>
            <a:normAutofit/>
          </a:bodyPr>
          <a:lstStyle/>
          <a:p>
            <a:pPr>
              <a:lnSpc>
                <a:spcPct val="100000"/>
              </a:lnSpc>
            </a:pPr>
            <a:r>
              <a:rPr lang="en-US" dirty="0"/>
              <a:t>Vilniaus </a:t>
            </a:r>
            <a:r>
              <a:rPr lang="en-US" dirty="0" err="1"/>
              <a:t>miesto</a:t>
            </a:r>
            <a:r>
              <a:rPr lang="en-US" dirty="0"/>
              <a:t> </a:t>
            </a:r>
            <a:r>
              <a:rPr lang="en-US" dirty="0" err="1"/>
              <a:t>ledo</a:t>
            </a:r>
            <a:r>
              <a:rPr lang="en-US" dirty="0"/>
              <a:t> </a:t>
            </a:r>
            <a:r>
              <a:rPr lang="en-US" dirty="0" err="1"/>
              <a:t>arenos</a:t>
            </a:r>
            <a:r>
              <a:rPr lang="en-US" dirty="0"/>
              <a:t> </a:t>
            </a:r>
            <a:r>
              <a:rPr lang="en-US" dirty="0" err="1"/>
              <a:t>sukūrimas</a:t>
            </a:r>
            <a:endParaRPr lang="en-US" dirty="0"/>
          </a:p>
        </p:txBody>
      </p:sp>
      <p:sp>
        <p:nvSpPr>
          <p:cNvPr id="19" name="Slide Number Placeholder 4">
            <a:extLst>
              <a:ext uri="{FF2B5EF4-FFF2-40B4-BE49-F238E27FC236}">
                <a16:creationId xmlns:a16="http://schemas.microsoft.com/office/drawing/2014/main" id="{69EED39D-9A27-79D7-FB90-995866FB015A}"/>
              </a:ext>
            </a:extLst>
          </p:cNvPr>
          <p:cNvSpPr>
            <a:spLocks noGrp="1"/>
          </p:cNvSpPr>
          <p:nvPr>
            <p:ph type="sldNum" sz="quarter" idx="4"/>
          </p:nvPr>
        </p:nvSpPr>
        <p:spPr>
          <a:xfrm>
            <a:off x="412962" y="6281733"/>
            <a:ext cx="2928619" cy="365129"/>
          </a:xfrm>
        </p:spPr>
        <p:txBody>
          <a:bodyPr/>
          <a:lstStyle/>
          <a:p>
            <a:pPr>
              <a:spcAft>
                <a:spcPts val="600"/>
              </a:spcAft>
            </a:pPr>
            <a:fld id="{2C9A1DEF-F8CC-264F-9A7B-89BAB9CBC5C2}" type="slidenum">
              <a:rPr lang="en-US" smtClean="0"/>
              <a:pPr>
                <a:spcAft>
                  <a:spcPts val="600"/>
                </a:spcAft>
              </a:pPr>
              <a:t>7</a:t>
            </a:fld>
            <a:r>
              <a:rPr lang="en-US"/>
              <a:t>   |   </a:t>
            </a:r>
            <a:r>
              <a:rPr lang="en-US" err="1"/>
              <a:t>Centrinė</a:t>
            </a:r>
            <a:r>
              <a:rPr lang="en-US"/>
              <a:t> </a:t>
            </a:r>
            <a:r>
              <a:rPr lang="en-US" err="1"/>
              <a:t>projektų</a:t>
            </a:r>
            <a:r>
              <a:rPr lang="en-US"/>
              <a:t> </a:t>
            </a:r>
            <a:r>
              <a:rPr lang="en-US" err="1"/>
              <a:t>valdymo</a:t>
            </a:r>
            <a:r>
              <a:rPr lang="en-US"/>
              <a:t> </a:t>
            </a:r>
            <a:r>
              <a:rPr lang="en-US" err="1"/>
              <a:t>agentūra</a:t>
            </a:r>
            <a:endParaRPr lang="x-none"/>
          </a:p>
        </p:txBody>
      </p:sp>
    </p:spTree>
    <p:extLst>
      <p:ext uri="{BB962C8B-B14F-4D97-AF65-F5344CB8AC3E}">
        <p14:creationId xmlns:p14="http://schemas.microsoft.com/office/powerpoint/2010/main" val="1667369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5000"/>
          </a:schemeClr>
        </a:solidFill>
        <a:effectLst/>
      </p:bgPr>
    </p:bg>
    <p:spTree>
      <p:nvGrpSpPr>
        <p:cNvPr id="1" name="">
          <a:extLst>
            <a:ext uri="{FF2B5EF4-FFF2-40B4-BE49-F238E27FC236}">
              <a16:creationId xmlns:a16="http://schemas.microsoft.com/office/drawing/2014/main" id="{B2D2C079-87BF-2B69-3AB4-D3EFBD84B1D3}"/>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5F5AF68D-F3B0-50CC-D65F-24B270C90505}"/>
              </a:ext>
            </a:extLst>
          </p:cNvPr>
          <p:cNvGraphicFramePr>
            <a:graphicFrameLocks noGrp="1"/>
          </p:cNvGraphicFramePr>
          <p:nvPr>
            <p:extLst>
              <p:ext uri="{D42A27DB-BD31-4B8C-83A1-F6EECF244321}">
                <p14:modId xmlns:p14="http://schemas.microsoft.com/office/powerpoint/2010/main" val="2545981653"/>
              </p:ext>
            </p:extLst>
          </p:nvPr>
        </p:nvGraphicFramePr>
        <p:xfrm>
          <a:off x="554824" y="529936"/>
          <a:ext cx="11082352" cy="5578668"/>
        </p:xfrm>
        <a:graphic>
          <a:graphicData uri="http://schemas.openxmlformats.org/drawingml/2006/table">
            <a:tbl>
              <a:tblPr firstRow="1" bandRow="1">
                <a:tableStyleId>{5C22544A-7EE6-4342-B048-85BDC9FD1C3A}</a:tableStyleId>
              </a:tblPr>
              <a:tblGrid>
                <a:gridCol w="5541176">
                  <a:extLst>
                    <a:ext uri="{9D8B030D-6E8A-4147-A177-3AD203B41FA5}">
                      <a16:colId xmlns:a16="http://schemas.microsoft.com/office/drawing/2014/main" val="2836247497"/>
                    </a:ext>
                  </a:extLst>
                </a:gridCol>
                <a:gridCol w="5541176">
                  <a:extLst>
                    <a:ext uri="{9D8B030D-6E8A-4147-A177-3AD203B41FA5}">
                      <a16:colId xmlns:a16="http://schemas.microsoft.com/office/drawing/2014/main" val="1387492336"/>
                    </a:ext>
                  </a:extLst>
                </a:gridCol>
              </a:tblGrid>
              <a:tr h="686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Perduodamas turtas:</a:t>
                      </a:r>
                    </a:p>
                  </a:txBody>
                  <a:tcPr>
                    <a:solidFill>
                      <a:srgbClr val="E7E8E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Ledo arena  bus statoma valstybiniame žemės sklype (unikalus Nr.: 4400-5494-2893, adresas: Jotvingių g. 1, Vilnius), šiuo metu patikėjimo teise valdomame Vilniaus miesto savivaldybės. </a:t>
                      </a:r>
                    </a:p>
                    <a:p>
                      <a:endParaRPr lang="lt-LT" sz="1400" b="0" strike="noStrike" kern="1200" spc="-1" dirty="0">
                        <a:solidFill>
                          <a:schemeClr val="tx1"/>
                        </a:solidFill>
                        <a:uFill>
                          <a:solidFill>
                            <a:srgbClr val="FFFFFF"/>
                          </a:solidFill>
                        </a:uFill>
                        <a:latin typeface="Times New Roman" panose="02020603050405020304" pitchFamily="18" charset="0"/>
                        <a:ea typeface="+mn-ea"/>
                        <a:cs typeface="Times New Roman" panose="02020603050405020304" pitchFamily="18" charset="0"/>
                      </a:endParaRPr>
                    </a:p>
                  </a:txBody>
                  <a:tcPr>
                    <a:solidFill>
                      <a:srgbClr val="E7E8EB"/>
                    </a:solidFill>
                  </a:tcPr>
                </a:tc>
                <a:extLst>
                  <a:ext uri="{0D108BD9-81ED-4DB2-BD59-A6C34878D82A}">
                    <a16:rowId xmlns:a16="http://schemas.microsoft.com/office/drawing/2014/main" val="3554821342"/>
                  </a:ext>
                </a:extLst>
              </a:tr>
              <a:tr h="686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Naujai kuriamas turtas:</a:t>
                      </a:r>
                    </a:p>
                  </a:txBody>
                  <a:tcPr>
                    <a:solidFill>
                      <a:srgbClr val="E7E8E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Įgyvendinant VPSP sutartį privatus subjektas turės sukurti ledo areną (preliminarus plotas apie 9 500 m</a:t>
                      </a:r>
                      <a:r>
                        <a:rPr lang="lt-LT" sz="1400" b="0" kern="1200" baseline="30000" dirty="0">
                          <a:solidFill>
                            <a:schemeClr val="tx1"/>
                          </a:solidFill>
                          <a:effectLst/>
                          <a:latin typeface="Times New Roman" panose="02020603050405020304" pitchFamily="18" charset="0"/>
                          <a:ea typeface="+mn-ea"/>
                          <a:cs typeface="Times New Roman" panose="02020603050405020304" pitchFamily="18" charset="0"/>
                        </a:rPr>
                        <a:t>2</a:t>
                      </a:r>
                      <a:r>
                        <a:rPr lang="lt-LT" sz="1400" b="0" kern="1200" dirty="0">
                          <a:solidFill>
                            <a:schemeClr val="tx1"/>
                          </a:solidFill>
                          <a:effectLst/>
                          <a:latin typeface="Times New Roman" panose="02020603050405020304" pitchFamily="18" charset="0"/>
                          <a:ea typeface="+mn-ea"/>
                          <a:cs typeface="Times New Roman" panose="02020603050405020304" pitchFamily="18" charset="0"/>
                        </a:rPr>
                        <a:t>) su visa reikalinga įranga, technika, baldais.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solidFill>
                      <a:srgbClr val="E7E8EB"/>
                    </a:solidFill>
                  </a:tcPr>
                </a:tc>
                <a:extLst>
                  <a:ext uri="{0D108BD9-81ED-4DB2-BD59-A6C34878D82A}">
                    <a16:rowId xmlns:a16="http://schemas.microsoft.com/office/drawing/2014/main" val="3154714488"/>
                  </a:ext>
                </a:extLst>
              </a:tr>
              <a:tr h="686007">
                <a:tc>
                  <a:txBody>
                    <a:bodyPr/>
                    <a:lstStyle/>
                    <a:p>
                      <a:r>
                        <a:rPr lang="lt-LT" sz="1400" b="0" dirty="0">
                          <a:solidFill>
                            <a:schemeClr val="tx1"/>
                          </a:solidFill>
                          <a:latin typeface="Times New Roman" panose="02020603050405020304" pitchFamily="18" charset="0"/>
                          <a:cs typeface="Times New Roman" panose="02020603050405020304" pitchFamily="18" charset="0"/>
                        </a:rPr>
                        <a:t>Projektui taikoma partnerystės forma:</a:t>
                      </a:r>
                    </a:p>
                  </a:txBody>
                  <a:tcPr/>
                </a:tc>
                <a:tc>
                  <a:txBody>
                    <a:bodyPr/>
                    <a:lstStyle/>
                    <a:p>
                      <a:r>
                        <a:rPr lang="lt-LT" sz="1400" b="0" dirty="0">
                          <a:solidFill>
                            <a:schemeClr val="tx1"/>
                          </a:solidFill>
                          <a:latin typeface="Times New Roman" panose="02020603050405020304" pitchFamily="18" charset="0"/>
                          <a:cs typeface="Times New Roman" panose="02020603050405020304" pitchFamily="18" charset="0"/>
                        </a:rPr>
                        <a:t>Koncesija</a:t>
                      </a:r>
                    </a:p>
                  </a:txBody>
                  <a:tcPr/>
                </a:tc>
                <a:extLst>
                  <a:ext uri="{0D108BD9-81ED-4DB2-BD59-A6C34878D82A}">
                    <a16:rowId xmlns:a16="http://schemas.microsoft.com/office/drawing/2014/main" val="2682924454"/>
                  </a:ext>
                </a:extLst>
              </a:tr>
              <a:tr h="686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Partnerystės sutarties laikotarpis:</a:t>
                      </a:r>
                    </a:p>
                  </a:txBody>
                  <a:tcPr/>
                </a:tc>
                <a:tc>
                  <a:txBody>
                    <a:bodyPr/>
                    <a:lstStyle/>
                    <a:p>
                      <a:r>
                        <a:rPr lang="en-US" sz="1400" b="0" kern="1200" dirty="0">
                          <a:solidFill>
                            <a:schemeClr val="tx1"/>
                          </a:solidFill>
                          <a:effectLst/>
                          <a:latin typeface="Times New Roman" panose="02020603050405020304" pitchFamily="18" charset="0"/>
                          <a:ea typeface="+mn-ea"/>
                          <a:cs typeface="Times New Roman" panose="02020603050405020304" pitchFamily="18" charset="0"/>
                        </a:rPr>
                        <a:t>20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metų</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iš</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kurių</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2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metai</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skirti</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investicijų</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įgyvendinimui</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o 18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metų</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sporto</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infrastruktūros</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eksploatavimui</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ir</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paslaugų</a:t>
                      </a:r>
                      <a:r>
                        <a:rPr lang="en-US"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en-US" sz="1400" b="0" kern="1200" dirty="0" err="1">
                          <a:solidFill>
                            <a:schemeClr val="tx1"/>
                          </a:solidFill>
                          <a:effectLst/>
                          <a:latin typeface="Times New Roman" panose="02020603050405020304" pitchFamily="18" charset="0"/>
                          <a:ea typeface="+mn-ea"/>
                          <a:cs typeface="Times New Roman" panose="02020603050405020304" pitchFamily="18" charset="0"/>
                        </a:rPr>
                        <a:t>teikimui</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5110296"/>
                  </a:ext>
                </a:extLst>
              </a:tr>
              <a:tr h="686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Privačiam subjektui perduodama veikla:</a:t>
                      </a:r>
                    </a:p>
                  </a:txBody>
                  <a:tcPr/>
                </a:tc>
                <a:tc>
                  <a:txBody>
                    <a:bodyPr/>
                    <a:lstStyle/>
                    <a:p>
                      <a:r>
                        <a:rPr lang="lt-LT" sz="1400" b="0" dirty="0">
                          <a:solidFill>
                            <a:schemeClr val="tx1"/>
                          </a:solidFill>
                          <a:latin typeface="Times New Roman" panose="02020603050405020304" pitchFamily="18" charset="0"/>
                          <a:cs typeface="Times New Roman" panose="02020603050405020304" pitchFamily="18" charset="0"/>
                        </a:rPr>
                        <a:t>• Ledo arenos statyba</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Arenos valdymas ir infrastruktūros priežiūra</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Sporto, kultūros ir renginių organizavimas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Komercinė veikla (pvz. nuoma, paslaugos, renginiai)</a:t>
                      </a:r>
                    </a:p>
                  </a:txBody>
                  <a:tcPr/>
                </a:tc>
                <a:extLst>
                  <a:ext uri="{0D108BD9-81ED-4DB2-BD59-A6C34878D82A}">
                    <a16:rowId xmlns:a16="http://schemas.microsoft.com/office/drawing/2014/main" val="3801139155"/>
                  </a:ext>
                </a:extLst>
              </a:tr>
              <a:tr h="686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Didžiausi viešojo subjekto turtiniai įsipareigojimai (GDV), įskaitant viešojo subjekto pasiliekamą riziką:</a:t>
                      </a:r>
                    </a:p>
                  </a:txBody>
                  <a:tcPr/>
                </a:tc>
                <a:tc>
                  <a:txBody>
                    <a:bodyPr/>
                    <a:lstStyle/>
                    <a:p>
                      <a:r>
                        <a:rPr lang="lt-LT" sz="1400" b="0" kern="1200" dirty="0">
                          <a:solidFill>
                            <a:schemeClr val="tx1"/>
                          </a:solidFill>
                          <a:effectLst/>
                          <a:latin typeface="Times New Roman" panose="02020603050405020304" pitchFamily="18" charset="0"/>
                          <a:ea typeface="+mn-ea"/>
                          <a:cs typeface="Times New Roman" panose="02020603050405020304" pitchFamily="18" charset="0"/>
                        </a:rPr>
                        <a:t>43 211 868 </a:t>
                      </a:r>
                      <a:r>
                        <a:rPr lang="lt-LT" sz="1400" b="0" i="0" kern="1200" dirty="0">
                          <a:solidFill>
                            <a:schemeClr val="tx1"/>
                          </a:solidFill>
                          <a:effectLst/>
                          <a:latin typeface="Times New Roman" panose="02020603050405020304" pitchFamily="18" charset="0"/>
                          <a:ea typeface="+mn-ea"/>
                          <a:cs typeface="Times New Roman" panose="02020603050405020304" pitchFamily="18" charset="0"/>
                        </a:rPr>
                        <a:t>be PVM (realia verte)</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32631253"/>
                  </a:ext>
                </a:extLst>
              </a:tr>
              <a:tr h="686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CAPEX (kapitalo investicijos):</a:t>
                      </a:r>
                    </a:p>
                  </a:txBody>
                  <a:tcPr/>
                </a:tc>
                <a:tc>
                  <a:txBody>
                    <a:bodyPr/>
                    <a:lstStyle/>
                    <a:p>
                      <a:r>
                        <a:rPr lang="lt-LT" sz="1400" b="0" kern="1200" dirty="0">
                          <a:solidFill>
                            <a:schemeClr val="tx1"/>
                          </a:solidFill>
                          <a:effectLst/>
                          <a:latin typeface="Times New Roman" panose="02020603050405020304" pitchFamily="18" charset="0"/>
                          <a:ea typeface="+mn-ea"/>
                          <a:cs typeface="Times New Roman" panose="02020603050405020304" pitchFamily="18" charset="0"/>
                        </a:rPr>
                        <a:t>29 035 282 </a:t>
                      </a:r>
                      <a:r>
                        <a:rPr lang="lt-LT" sz="1400" b="0" i="0" kern="1200" dirty="0">
                          <a:solidFill>
                            <a:schemeClr val="tx1"/>
                          </a:solidFill>
                          <a:effectLst/>
                          <a:latin typeface="Times New Roman" panose="02020603050405020304" pitchFamily="18" charset="0"/>
                          <a:ea typeface="+mn-ea"/>
                          <a:cs typeface="Times New Roman" panose="02020603050405020304" pitchFamily="18" charset="0"/>
                        </a:rPr>
                        <a:t>(realia verte su PVM)</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73992131"/>
                  </a:ext>
                </a:extLst>
              </a:tr>
            </a:tbl>
          </a:graphicData>
        </a:graphic>
      </p:graphicFrame>
      <p:sp>
        <p:nvSpPr>
          <p:cNvPr id="2" name="TextBox 1">
            <a:extLst>
              <a:ext uri="{FF2B5EF4-FFF2-40B4-BE49-F238E27FC236}">
                <a16:creationId xmlns:a16="http://schemas.microsoft.com/office/drawing/2014/main" id="{D508CCA4-634B-7EDF-70B2-5AE41CCAFC8B}"/>
              </a:ext>
            </a:extLst>
          </p:cNvPr>
          <p:cNvSpPr txBox="1"/>
          <p:nvPr/>
        </p:nvSpPr>
        <p:spPr>
          <a:xfrm>
            <a:off x="640549" y="6242836"/>
            <a:ext cx="11082352" cy="338554"/>
          </a:xfrm>
          <a:prstGeom prst="rect">
            <a:avLst/>
          </a:prstGeom>
          <a:noFill/>
        </p:spPr>
        <p:txBody>
          <a:bodyPr wrap="square" rtlCol="0">
            <a:spAutoFit/>
          </a:bodyPr>
          <a:lstStyle/>
          <a:p>
            <a:r>
              <a:rPr lang="lt-LT" sz="1600" dirty="0">
                <a:solidFill>
                  <a:srgbClr val="DCDCDC"/>
                </a:solidFill>
                <a:latin typeface="DM Serif Display" pitchFamily="2" charset="0"/>
              </a:rPr>
              <a:t>Šiuo metu yra parengtas Ledo arenos techninis projektas ir esama statybą leidžiančio dokumento (SLD) gavimo stadijoje</a:t>
            </a:r>
          </a:p>
        </p:txBody>
      </p:sp>
    </p:spTree>
    <p:extLst>
      <p:ext uri="{BB962C8B-B14F-4D97-AF65-F5344CB8AC3E}">
        <p14:creationId xmlns:p14="http://schemas.microsoft.com/office/powerpoint/2010/main" val="3869975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1D09F7-7756-7E07-3C1D-71685F582C29}"/>
              </a:ext>
            </a:extLst>
          </p:cNvPr>
          <p:cNvSpPr>
            <a:spLocks noGrp="1"/>
          </p:cNvSpPr>
          <p:nvPr>
            <p:ph type="body" sz="quarter" idx="10"/>
          </p:nvPr>
        </p:nvSpPr>
        <p:spPr>
          <a:xfrm>
            <a:off x="270722" y="1908362"/>
            <a:ext cx="4883084" cy="3784171"/>
          </a:xfrm>
        </p:spPr>
        <p:txBody>
          <a:bodyPr/>
          <a:lstStyle/>
          <a:p>
            <a:pPr>
              <a:lnSpc>
                <a:spcPct val="100000"/>
              </a:lnSpc>
            </a:pPr>
            <a:r>
              <a:rPr lang="en-US" sz="4400" dirty="0" err="1">
                <a:latin typeface="DM Serif Display" pitchFamily="2" charset="0"/>
              </a:rPr>
              <a:t>Palangos</a:t>
            </a:r>
            <a:r>
              <a:rPr lang="en-US" sz="4400" dirty="0">
                <a:latin typeface="DM Serif Display" pitchFamily="2" charset="0"/>
              </a:rPr>
              <a:t> </a:t>
            </a:r>
            <a:r>
              <a:rPr lang="en-US" sz="4400" dirty="0" err="1">
                <a:latin typeface="DM Serif Display" pitchFamily="2" charset="0"/>
              </a:rPr>
              <a:t>miesto</a:t>
            </a:r>
            <a:r>
              <a:rPr lang="en-US" sz="4400" dirty="0">
                <a:latin typeface="DM Serif Display" pitchFamily="2" charset="0"/>
              </a:rPr>
              <a:t> </a:t>
            </a:r>
            <a:r>
              <a:rPr lang="en-US" sz="4400" dirty="0" err="1">
                <a:latin typeface="DM Serif Display" pitchFamily="2" charset="0"/>
              </a:rPr>
              <a:t>savivaldyb</a:t>
            </a:r>
            <a:r>
              <a:rPr lang="lt-LT" sz="4400" dirty="0">
                <a:latin typeface="DM Serif Display" pitchFamily="2" charset="0"/>
              </a:rPr>
              <a:t>ės PPP projektas</a:t>
            </a:r>
          </a:p>
        </p:txBody>
      </p:sp>
      <p:pic>
        <p:nvPicPr>
          <p:cNvPr id="7" name="Picture Placeholder 6">
            <a:extLst>
              <a:ext uri="{FF2B5EF4-FFF2-40B4-BE49-F238E27FC236}">
                <a16:creationId xmlns:a16="http://schemas.microsoft.com/office/drawing/2014/main" id="{BBF8B2AC-ADD5-3260-1310-9EA7CC71C7C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0381" r="20381"/>
          <a:stretch>
            <a:fillRect/>
          </a:stretch>
        </p:blipFill>
        <p:spPr>
          <a:xfrm>
            <a:off x="5631739" y="-41564"/>
            <a:ext cx="6946761" cy="6941128"/>
          </a:xfrm>
        </p:spPr>
      </p:pic>
      <p:sp>
        <p:nvSpPr>
          <p:cNvPr id="5" name="Slide Number Placeholder 4">
            <a:extLst>
              <a:ext uri="{FF2B5EF4-FFF2-40B4-BE49-F238E27FC236}">
                <a16:creationId xmlns:a16="http://schemas.microsoft.com/office/drawing/2014/main" id="{1CFAEDE4-8B15-867E-BF98-5AD1621F051A}"/>
              </a:ext>
            </a:extLst>
          </p:cNvPr>
          <p:cNvSpPr>
            <a:spLocks noGrp="1"/>
          </p:cNvSpPr>
          <p:nvPr>
            <p:ph type="sldNum" sz="quarter" idx="4"/>
          </p:nvPr>
        </p:nvSpPr>
        <p:spPr/>
        <p:txBody>
          <a:bodyPr/>
          <a:lstStyle/>
          <a:p>
            <a:fld id="{2C9A1DEF-F8CC-264F-9A7B-89BAB9CBC5C2}" type="slidenum">
              <a:rPr lang="en-US" smtClean="0"/>
              <a:pPr/>
              <a:t>9</a:t>
            </a:fld>
            <a:r>
              <a:rPr lang="en-US"/>
              <a:t>   |   Centrinė projektų valdymo agentūra</a:t>
            </a:r>
            <a:endParaRPr lang="x-none" dirty="0"/>
          </a:p>
        </p:txBody>
      </p:sp>
      <p:sp>
        <p:nvSpPr>
          <p:cNvPr id="4" name="TextBox 3">
            <a:extLst>
              <a:ext uri="{FF2B5EF4-FFF2-40B4-BE49-F238E27FC236}">
                <a16:creationId xmlns:a16="http://schemas.microsoft.com/office/drawing/2014/main" id="{D5034836-A6FB-13B8-1CC6-D435E7F478A4}"/>
              </a:ext>
            </a:extLst>
          </p:cNvPr>
          <p:cNvSpPr txBox="1"/>
          <p:nvPr/>
        </p:nvSpPr>
        <p:spPr>
          <a:xfrm>
            <a:off x="103695" y="4248364"/>
            <a:ext cx="5731497" cy="1200329"/>
          </a:xfrm>
          <a:prstGeom prst="rect">
            <a:avLst/>
          </a:prstGeom>
          <a:noFill/>
        </p:spPr>
        <p:txBody>
          <a:bodyPr wrap="square" rtlCol="0">
            <a:spAutoFit/>
          </a:bodyPr>
          <a:lstStyle/>
          <a:p>
            <a:r>
              <a:rPr lang="lt-LT" dirty="0">
                <a:solidFill>
                  <a:schemeClr val="accent1"/>
                </a:solidFill>
                <a:latin typeface="DM Serif Display" pitchFamily="2" charset="0"/>
              </a:rPr>
              <a:t>„Sporto bazės konversija/teritorijos plėtra – teniso kortų nuoma, trenerių paslaugos, neformalus ugdymas ir apgyvendinimo paslaugos“</a:t>
            </a:r>
          </a:p>
          <a:p>
            <a:endParaRPr lang="lt-LT" dirty="0"/>
          </a:p>
        </p:txBody>
      </p:sp>
    </p:spTree>
    <p:extLst>
      <p:ext uri="{BB962C8B-B14F-4D97-AF65-F5344CB8AC3E}">
        <p14:creationId xmlns:p14="http://schemas.microsoft.com/office/powerpoint/2010/main" val="345841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5000"/>
          </a:schemeClr>
        </a:solidFill>
        <a:effectLst/>
      </p:bgPr>
    </p:bg>
    <p:spTree>
      <p:nvGrpSpPr>
        <p:cNvPr id="1" name="">
          <a:extLst>
            <a:ext uri="{FF2B5EF4-FFF2-40B4-BE49-F238E27FC236}">
              <a16:creationId xmlns:a16="http://schemas.microsoft.com/office/drawing/2014/main" id="{C8338127-00E2-5EB3-ED44-94DC355A6DB4}"/>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68AA2D07-10B0-C2AC-E0E5-ACE53FDE472F}"/>
              </a:ext>
            </a:extLst>
          </p:cNvPr>
          <p:cNvGraphicFramePr>
            <a:graphicFrameLocks noGrp="1"/>
          </p:cNvGraphicFramePr>
          <p:nvPr>
            <p:extLst>
              <p:ext uri="{D42A27DB-BD31-4B8C-83A1-F6EECF244321}">
                <p14:modId xmlns:p14="http://schemas.microsoft.com/office/powerpoint/2010/main" val="2037244055"/>
              </p:ext>
            </p:extLst>
          </p:nvPr>
        </p:nvGraphicFramePr>
        <p:xfrm>
          <a:off x="433744" y="468873"/>
          <a:ext cx="11082352" cy="6131658"/>
        </p:xfrm>
        <a:graphic>
          <a:graphicData uri="http://schemas.openxmlformats.org/drawingml/2006/table">
            <a:tbl>
              <a:tblPr firstRow="1" bandRow="1">
                <a:tableStyleId>{5C22544A-7EE6-4342-B048-85BDC9FD1C3A}</a:tableStyleId>
              </a:tblPr>
              <a:tblGrid>
                <a:gridCol w="5156565">
                  <a:extLst>
                    <a:ext uri="{9D8B030D-6E8A-4147-A177-3AD203B41FA5}">
                      <a16:colId xmlns:a16="http://schemas.microsoft.com/office/drawing/2014/main" val="2836247497"/>
                    </a:ext>
                  </a:extLst>
                </a:gridCol>
                <a:gridCol w="5925787">
                  <a:extLst>
                    <a:ext uri="{9D8B030D-6E8A-4147-A177-3AD203B41FA5}">
                      <a16:colId xmlns:a16="http://schemas.microsoft.com/office/drawing/2014/main" val="1387492336"/>
                    </a:ext>
                  </a:extLst>
                </a:gridCol>
              </a:tblGrid>
              <a:tr h="658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Perduodamas turtas: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solidFill>
                      <a:srgbClr val="E7E8EB"/>
                    </a:solidFill>
                  </a:tcPr>
                </a:tc>
                <a:tc>
                  <a:txBody>
                    <a:bodyPr/>
                    <a:lstStyle/>
                    <a:p>
                      <a:r>
                        <a:rPr lang="lt-LT" sz="1400" b="0" kern="1200" dirty="0">
                          <a:solidFill>
                            <a:schemeClr val="tx1"/>
                          </a:solidFill>
                          <a:effectLst/>
                          <a:latin typeface="Times New Roman" panose="02020603050405020304" pitchFamily="18" charset="0"/>
                          <a:ea typeface="+mn-ea"/>
                          <a:cs typeface="Times New Roman" panose="02020603050405020304" pitchFamily="18" charset="0"/>
                        </a:rPr>
                        <a:t>Žemės sklypas, esantis adresu Gėlių a. 1 A, Palanga (0,8311 ha). Žemės sklypą patikėjimo teise valdo Palangos miesto savivaldybės administracija.</a:t>
                      </a:r>
                      <a:endParaRPr lang="lt-LT" sz="1400" b="0" strike="noStrike" kern="1200" spc="-1" dirty="0">
                        <a:solidFill>
                          <a:schemeClr val="tx1"/>
                        </a:solidFill>
                        <a:uFill>
                          <a:solidFill>
                            <a:srgbClr val="FFFFFF"/>
                          </a:solidFill>
                        </a:uFill>
                        <a:latin typeface="Times New Roman" panose="02020603050405020304" pitchFamily="18" charset="0"/>
                        <a:ea typeface="+mn-ea"/>
                        <a:cs typeface="Times New Roman" panose="02020603050405020304" pitchFamily="18" charset="0"/>
                      </a:endParaRPr>
                    </a:p>
                  </a:txBody>
                  <a:tcPr>
                    <a:solidFill>
                      <a:srgbClr val="E7E8EB"/>
                    </a:solidFill>
                  </a:tcPr>
                </a:tc>
                <a:extLst>
                  <a:ext uri="{0D108BD9-81ED-4DB2-BD59-A6C34878D82A}">
                    <a16:rowId xmlns:a16="http://schemas.microsoft.com/office/drawing/2014/main" val="3554821342"/>
                  </a:ext>
                </a:extLst>
              </a:tr>
              <a:tr h="658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Pastatai (nuosavybės teisė – valstybės):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Pastatas – Sporto bazė, esanti adresu Gėlių a. 1A, Palanga (unikalus Nr. 2597-2000-3032, bendras plotas: 1661,39 m</a:t>
                      </a:r>
                      <a:r>
                        <a:rPr lang="lt-LT" sz="1400" b="0" kern="1200" baseline="30000" dirty="0">
                          <a:solidFill>
                            <a:schemeClr val="tx1"/>
                          </a:solidFill>
                          <a:effectLst/>
                          <a:latin typeface="Times New Roman" panose="02020603050405020304" pitchFamily="18" charset="0"/>
                          <a:ea typeface="+mn-ea"/>
                          <a:cs typeface="Times New Roman" panose="02020603050405020304" pitchFamily="18" charset="0"/>
                        </a:rPr>
                        <a:t>2</a:t>
                      </a:r>
                    </a:p>
                    <a:p>
                      <a:pPr marL="285750" indent="-285750">
                        <a:buFont typeface="Arial" panose="020B0604020202020204" pitchFamily="34" charset="0"/>
                        <a:buChar char="•"/>
                      </a:pPr>
                      <a:r>
                        <a:rPr lang="lt-LT" sz="1400" b="0" kern="1200" dirty="0">
                          <a:solidFill>
                            <a:schemeClr val="tx1"/>
                          </a:solidFill>
                          <a:effectLst/>
                          <a:latin typeface="Times New Roman" panose="02020603050405020304" pitchFamily="18" charset="0"/>
                          <a:ea typeface="+mn-ea"/>
                          <a:cs typeface="Times New Roman" panose="02020603050405020304" pitchFamily="18" charset="0"/>
                        </a:rPr>
                        <a:t>Kiti inžineriniai statiniai – kiemo statiniai (tvora; kiemo aikštelė, teniso aikštelė – 5 vnt.), esantys adresu Gėlių a. 1A, Palanga (unikalus Nr. 2597-2000-3040, nuosavybės teise priklausantys viešajam subjektui) </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924454"/>
                  </a:ext>
                </a:extLst>
              </a:tr>
              <a:tr h="425133">
                <a:tc>
                  <a:txBody>
                    <a:bodyPr/>
                    <a:lstStyle/>
                    <a:p>
                      <a:r>
                        <a:rPr lang="lt-LT" sz="1400" b="0" dirty="0">
                          <a:solidFill>
                            <a:schemeClr val="tx1"/>
                          </a:solidFill>
                          <a:latin typeface="Times New Roman" panose="02020603050405020304" pitchFamily="18" charset="0"/>
                          <a:cs typeface="Times New Roman" panose="02020603050405020304" pitchFamily="18" charset="0"/>
                        </a:rPr>
                        <a:t>Projektui taikoma partnerystės forma:</a:t>
                      </a:r>
                    </a:p>
                  </a:txBody>
                  <a:tcPr/>
                </a:tc>
                <a:tc>
                  <a:txBody>
                    <a:bodyPr/>
                    <a:lstStyle/>
                    <a:p>
                      <a:r>
                        <a:rPr lang="lt-LT" sz="1400" b="0" dirty="0">
                          <a:solidFill>
                            <a:schemeClr val="tx1"/>
                          </a:solidFill>
                          <a:latin typeface="Times New Roman" panose="02020603050405020304" pitchFamily="18" charset="0"/>
                          <a:cs typeface="Times New Roman" panose="02020603050405020304" pitchFamily="18" charset="0"/>
                        </a:rPr>
                        <a:t>Koncesija</a:t>
                      </a:r>
                    </a:p>
                  </a:txBody>
                  <a:tcPr/>
                </a:tc>
                <a:extLst>
                  <a:ext uri="{0D108BD9-81ED-4DB2-BD59-A6C34878D82A}">
                    <a16:rowId xmlns:a16="http://schemas.microsoft.com/office/drawing/2014/main" val="256021596"/>
                  </a:ext>
                </a:extLst>
              </a:tr>
              <a:tr h="614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Partnerystės sutarties laikotarpis:</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lt-LT" sz="1400" b="0" kern="1200" dirty="0">
                          <a:solidFill>
                            <a:schemeClr val="tx1"/>
                          </a:solidFill>
                          <a:effectLst/>
                          <a:latin typeface="Times New Roman" panose="02020603050405020304" pitchFamily="18" charset="0"/>
                          <a:ea typeface="+mn-ea"/>
                          <a:cs typeface="Times New Roman" panose="02020603050405020304" pitchFamily="18" charset="0"/>
                        </a:rPr>
                        <a:t>15 metų. Investicijų į objektą terminas 12 mėnesių. Paslaugų teikimo terminas 14 metų.</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5110296"/>
                  </a:ext>
                </a:extLst>
              </a:tr>
              <a:tr h="16670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Privačiam subjektui perduodama veikla:</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lt-LT" sz="1400" b="0" dirty="0">
                          <a:solidFill>
                            <a:schemeClr val="tx1"/>
                          </a:solidFill>
                          <a:latin typeface="Times New Roman" panose="02020603050405020304" pitchFamily="18" charset="0"/>
                          <a:cs typeface="Times New Roman" panose="02020603050405020304" pitchFamily="18" charset="0"/>
                        </a:rPr>
                        <a:t>• Teniso aikštyno rekonstrukcija / statyba</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Viešbučio paprastasis remontas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Infrastruktūros priežiūra ir </a:t>
                      </a:r>
                      <a:r>
                        <a:rPr lang="lt-LT" sz="1400" b="0" dirty="0" err="1">
                          <a:solidFill>
                            <a:schemeClr val="tx1"/>
                          </a:solidFill>
                          <a:latin typeface="Times New Roman" panose="02020603050405020304" pitchFamily="18" charset="0"/>
                          <a:cs typeface="Times New Roman" panose="02020603050405020304" pitchFamily="18" charset="0"/>
                        </a:rPr>
                        <a:t>įveiklinimas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Sporto, sveikatinimo ir laisvalaikio paslaugų teikimas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Neformalus ugdymas ir trenerių paslaugos</a:t>
                      </a:r>
                      <a:br>
                        <a:rPr lang="lt-LT" sz="1400" b="0" dirty="0">
                          <a:solidFill>
                            <a:schemeClr val="tx1"/>
                          </a:solidFill>
                          <a:latin typeface="Times New Roman" panose="02020603050405020304" pitchFamily="18" charset="0"/>
                          <a:cs typeface="Times New Roman" panose="02020603050405020304" pitchFamily="18" charset="0"/>
                        </a:rPr>
                      </a:br>
                      <a:r>
                        <a:rPr lang="lt-LT" sz="1400" b="0" dirty="0">
                          <a:solidFill>
                            <a:schemeClr val="tx1"/>
                          </a:solidFill>
                          <a:latin typeface="Times New Roman" panose="02020603050405020304" pitchFamily="18" charset="0"/>
                          <a:cs typeface="Times New Roman" panose="02020603050405020304" pitchFamily="18" charset="0"/>
                        </a:rPr>
                        <a:t>• Kitos su sporto baze susijusios komercinės veiklos</a:t>
                      </a:r>
                    </a:p>
                  </a:txBody>
                  <a:tcPr/>
                </a:tc>
                <a:extLst>
                  <a:ext uri="{0D108BD9-81ED-4DB2-BD59-A6C34878D82A}">
                    <a16:rowId xmlns:a16="http://schemas.microsoft.com/office/drawing/2014/main" val="3801139155"/>
                  </a:ext>
                </a:extLst>
              </a:tr>
              <a:tr h="5571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chemeClr val="tx1"/>
                          </a:solidFill>
                          <a:uFill>
                            <a:solidFill>
                              <a:srgbClr val="FFFFFF"/>
                            </a:solidFill>
                          </a:uFill>
                          <a:latin typeface="Times New Roman" panose="02020603050405020304" pitchFamily="18" charset="0"/>
                          <a:cs typeface="Times New Roman" panose="02020603050405020304" pitchFamily="18" charset="0"/>
                        </a:rPr>
                        <a:t>Didžiausi viešojo subjekto turtiniai įsipareigojimai (GDV), įskaitant viešojo subjekto pasiliekamą riziką:</a:t>
                      </a:r>
                    </a:p>
                    <a:p>
                      <a:endParaRPr lang="lt-LT"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tx1"/>
                          </a:solidFill>
                          <a:effectLst/>
                          <a:latin typeface="Times New Roman" panose="02020603050405020304" pitchFamily="18" charset="0"/>
                          <a:ea typeface="+mn-ea"/>
                          <a:cs typeface="Times New Roman" panose="02020603050405020304" pitchFamily="18" charset="0"/>
                        </a:rPr>
                        <a:t>13 386 336 be PVM (realia verte)</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32631253"/>
                  </a:ext>
                </a:extLst>
              </a:tr>
              <a:tr h="877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CAPEX (kapitalo investicijos)</a:t>
                      </a:r>
                      <a:r>
                        <a:rPr lang="en-US" sz="14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rPr>
                        <a:t>:</a:t>
                      </a:r>
                      <a:endParaRPr lang="lt-LT" sz="1400" dirty="0">
                        <a:latin typeface="Times New Roman" panose="02020603050405020304" pitchFamily="18" charset="0"/>
                        <a:cs typeface="Times New Roman" panose="02020603050405020304" pitchFamily="18" charset="0"/>
                      </a:endParaRPr>
                    </a:p>
                  </a:txBody>
                  <a:tcPr/>
                </a:tc>
                <a:tc>
                  <a:txBody>
                    <a:bodyPr/>
                    <a:lstStyle/>
                    <a:p>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3 967 601 be PVM (realia verte)</a:t>
                      </a:r>
                      <a:endParaRPr lang="lt-LT"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73992131"/>
                  </a:ext>
                </a:extLst>
              </a:tr>
            </a:tbl>
          </a:graphicData>
        </a:graphic>
      </p:graphicFrame>
    </p:spTree>
    <p:extLst>
      <p:ext uri="{BB962C8B-B14F-4D97-AF65-F5344CB8AC3E}">
        <p14:creationId xmlns:p14="http://schemas.microsoft.com/office/powerpoint/2010/main" val="990355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F6286-DEB4-078E-E59C-C371D962B994}"/>
              </a:ext>
            </a:extLst>
          </p:cNvPr>
          <p:cNvSpPr>
            <a:spLocks noGrp="1"/>
          </p:cNvSpPr>
          <p:nvPr>
            <p:ph type="title"/>
          </p:nvPr>
        </p:nvSpPr>
        <p:spPr>
          <a:xfrm>
            <a:off x="479425" y="1983262"/>
            <a:ext cx="6362242" cy="1445738"/>
          </a:xfrm>
        </p:spPr>
        <p:txBody>
          <a:bodyPr/>
          <a:lstStyle/>
          <a:p>
            <a:r>
              <a:rPr lang="lt-LT" sz="7200" dirty="0"/>
              <a:t>Ačiū už </a:t>
            </a:r>
            <a:br>
              <a:rPr lang="lt-LT" sz="7200" dirty="0"/>
            </a:br>
            <a:r>
              <a:rPr lang="lt-LT" sz="7200" dirty="0"/>
              <a:t>dėmesį</a:t>
            </a:r>
            <a:r>
              <a:rPr lang="en-US" sz="7200" dirty="0"/>
              <a:t>!</a:t>
            </a:r>
            <a:endParaRPr lang="en-LT" sz="7200" dirty="0"/>
          </a:p>
        </p:txBody>
      </p:sp>
      <p:sp>
        <p:nvSpPr>
          <p:cNvPr id="4" name="Text Placeholder 3">
            <a:extLst>
              <a:ext uri="{FF2B5EF4-FFF2-40B4-BE49-F238E27FC236}">
                <a16:creationId xmlns:a16="http://schemas.microsoft.com/office/drawing/2014/main" id="{5E6ABA55-72A0-2BAB-2A3A-F331B2D0987A}"/>
              </a:ext>
            </a:extLst>
          </p:cNvPr>
          <p:cNvSpPr>
            <a:spLocks noGrp="1"/>
          </p:cNvSpPr>
          <p:nvPr>
            <p:ph type="body" sz="quarter" idx="11"/>
          </p:nvPr>
        </p:nvSpPr>
        <p:spPr>
          <a:xfrm>
            <a:off x="748011" y="4409395"/>
            <a:ext cx="3817394" cy="2160905"/>
          </a:xfrm>
        </p:spPr>
        <p:txBody>
          <a:bodyPr/>
          <a:lstStyle/>
          <a:p>
            <a:pPr lvl="0"/>
            <a:r>
              <a:rPr lang="en-US" sz="1400" b="1" dirty="0" err="1">
                <a:solidFill>
                  <a:schemeClr val="bg1"/>
                </a:solidFill>
              </a:rPr>
              <a:t>Bendraukime</a:t>
            </a:r>
            <a:r>
              <a:rPr lang="en-US" sz="1400" b="1" dirty="0">
                <a:solidFill>
                  <a:schemeClr val="bg1"/>
                </a:solidFill>
              </a:rPr>
              <a:t>:</a:t>
            </a:r>
          </a:p>
          <a:p>
            <a:pPr lvl="0"/>
            <a:endParaRPr lang="en-US" sz="1400" b="1" dirty="0">
              <a:solidFill>
                <a:schemeClr val="bg1"/>
              </a:solidFill>
            </a:endParaRPr>
          </a:p>
          <a:p>
            <a:pPr lvl="0"/>
            <a:endParaRPr lang="en-US" sz="1400" b="1" dirty="0">
              <a:solidFill>
                <a:schemeClr val="bg1"/>
              </a:solidFill>
            </a:endParaRPr>
          </a:p>
          <a:p>
            <a:pPr lvl="0"/>
            <a:r>
              <a:rPr lang="en-US" sz="1400" b="1" dirty="0">
                <a:solidFill>
                  <a:schemeClr val="bg1"/>
                </a:solidFill>
                <a:hlinkClick r:id="rId3">
                  <a:extLst>
                    <a:ext uri="{A12FA001-AC4F-418D-AE19-62706E023703}">
                      <ahyp:hlinkClr xmlns:ahyp="http://schemas.microsoft.com/office/drawing/2018/hyperlinkcolor" val="tx"/>
                    </a:ext>
                  </a:extLst>
                </a:hlinkClick>
              </a:rPr>
              <a:t>www.cpva.lt</a:t>
            </a:r>
            <a:r>
              <a:rPr lang="en-US" sz="1400" b="1" dirty="0">
                <a:solidFill>
                  <a:schemeClr val="bg1"/>
                </a:solidFill>
              </a:rPr>
              <a:t>; </a:t>
            </a:r>
          </a:p>
          <a:p>
            <a:pPr lvl="0"/>
            <a:r>
              <a:rPr lang="en-US" sz="1400" b="1" dirty="0">
                <a:solidFill>
                  <a:schemeClr val="bg1"/>
                </a:solidFill>
                <a:hlinkClick r:id="rId4">
                  <a:extLst>
                    <a:ext uri="{A12FA001-AC4F-418D-AE19-62706E023703}">
                      <ahyp:hlinkClr xmlns:ahyp="http://schemas.microsoft.com/office/drawing/2018/hyperlinkcolor" val="tx"/>
                    </a:ext>
                  </a:extLst>
                </a:hlinkClick>
              </a:rPr>
              <a:t>www.ppplietuva.lt</a:t>
            </a:r>
            <a:r>
              <a:rPr lang="en-US" sz="1400" b="1" dirty="0">
                <a:solidFill>
                  <a:srgbClr val="01333B"/>
                </a:solidFill>
                <a:hlinkClick r:id="rId4">
                  <a:extLst>
                    <a:ext uri="{A12FA001-AC4F-418D-AE19-62706E023703}">
                      <ahyp:hlinkClr xmlns:ahyp="http://schemas.microsoft.com/office/drawing/2018/hyperlinkcolor" val="tx"/>
                    </a:ext>
                  </a:extLst>
                </a:hlinkClick>
              </a:rPr>
              <a:t>.lt</a:t>
            </a:r>
            <a:r>
              <a:rPr lang="en-US" sz="1400" b="1" dirty="0">
                <a:solidFill>
                  <a:schemeClr val="bg1"/>
                </a:solidFill>
              </a:rPr>
              <a:t> </a:t>
            </a:r>
          </a:p>
          <a:p>
            <a:pPr lvl="0"/>
            <a:endParaRPr lang="en-US" sz="1400" b="1" dirty="0">
              <a:solidFill>
                <a:schemeClr val="bg1"/>
              </a:solidFill>
            </a:endParaRPr>
          </a:p>
          <a:p>
            <a:pPr lvl="0"/>
            <a:endParaRPr lang="en-US" sz="1400" b="1" dirty="0">
              <a:solidFill>
                <a:schemeClr val="bg1"/>
              </a:solidFill>
              <a:hlinkClick r:id="rId5">
                <a:extLst>
                  <a:ext uri="{A12FA001-AC4F-418D-AE19-62706E023703}">
                    <ahyp:hlinkClr xmlns:ahyp="http://schemas.microsoft.com/office/drawing/2018/hyperlinkcolor" val="tx"/>
                  </a:ext>
                </a:extLst>
              </a:hlinkClick>
            </a:endParaRPr>
          </a:p>
          <a:p>
            <a:pPr lvl="0"/>
            <a:r>
              <a:rPr lang="en-US" sz="1400" b="1" dirty="0" err="1">
                <a:solidFill>
                  <a:schemeClr val="bg1"/>
                </a:solidFill>
                <a:hlinkClick r:id="rId5">
                  <a:extLst>
                    <a:ext uri="{A12FA001-AC4F-418D-AE19-62706E023703}">
                      <ahyp:hlinkClr xmlns:ahyp="http://schemas.microsoft.com/office/drawing/2018/hyperlinkcolor" val="tx"/>
                    </a:ext>
                  </a:extLst>
                </a:hlinkClick>
              </a:rPr>
              <a:t>info@cpva.lt</a:t>
            </a:r>
            <a:endParaRPr lang="en-US" sz="1400" b="1" dirty="0">
              <a:solidFill>
                <a:schemeClr val="bg1"/>
              </a:solidFill>
            </a:endParaRPr>
          </a:p>
          <a:p>
            <a:pPr lvl="0"/>
            <a:endParaRPr lang="en-US" sz="1400" b="1" dirty="0">
              <a:solidFill>
                <a:schemeClr val="bg1"/>
              </a:solidFill>
            </a:endParaRPr>
          </a:p>
          <a:p>
            <a:pPr lvl="0"/>
            <a:endParaRPr lang="en-US" sz="1400" b="1" dirty="0">
              <a:solidFill>
                <a:schemeClr val="bg1"/>
              </a:solidFill>
            </a:endParaRPr>
          </a:p>
          <a:p>
            <a:pPr lvl="0"/>
            <a:r>
              <a:rPr lang="en-US" sz="1400" b="1" dirty="0">
                <a:solidFill>
                  <a:schemeClr val="bg1"/>
                </a:solidFill>
              </a:rPr>
              <a:t>+370 5 251 4400</a:t>
            </a:r>
          </a:p>
          <a:p>
            <a:pPr lvl="0"/>
            <a:endParaRPr lang="en-US" sz="1400" b="1" dirty="0">
              <a:solidFill>
                <a:schemeClr val="bg1"/>
              </a:solidFill>
            </a:endParaRPr>
          </a:p>
          <a:p>
            <a:endParaRPr lang="en-LT" sz="1400" b="1" dirty="0">
              <a:solidFill>
                <a:schemeClr val="bg1"/>
              </a:solidFill>
            </a:endParaRPr>
          </a:p>
        </p:txBody>
      </p:sp>
      <p:pic>
        <p:nvPicPr>
          <p:cNvPr id="5" name="Graphic 4" descr="Internet with solid fill">
            <a:extLst>
              <a:ext uri="{FF2B5EF4-FFF2-40B4-BE49-F238E27FC236}">
                <a16:creationId xmlns:a16="http://schemas.microsoft.com/office/drawing/2014/main" id="{4578BD6B-925E-D022-6EDF-2E0C8D2FF1A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99425" y="5004456"/>
            <a:ext cx="360000" cy="360000"/>
          </a:xfrm>
          <a:prstGeom prst="rect">
            <a:avLst/>
          </a:prstGeom>
        </p:spPr>
      </p:pic>
      <p:pic>
        <p:nvPicPr>
          <p:cNvPr id="7" name="Graphic 6" descr="Email with solid fill">
            <a:extLst>
              <a:ext uri="{FF2B5EF4-FFF2-40B4-BE49-F238E27FC236}">
                <a16:creationId xmlns:a16="http://schemas.microsoft.com/office/drawing/2014/main" id="{AB52D242-0CFE-AEEE-1DE5-04BBCD2FC48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99425" y="5694427"/>
            <a:ext cx="360000" cy="360000"/>
          </a:xfrm>
          <a:prstGeom prst="rect">
            <a:avLst/>
          </a:prstGeom>
        </p:spPr>
      </p:pic>
      <p:pic>
        <p:nvPicPr>
          <p:cNvPr id="11" name="Graphic 10" descr="Receiver with solid fill">
            <a:extLst>
              <a:ext uri="{FF2B5EF4-FFF2-40B4-BE49-F238E27FC236}">
                <a16:creationId xmlns:a16="http://schemas.microsoft.com/office/drawing/2014/main" id="{1C763B4E-9DBE-034D-74D2-9CBC4A41E6B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02600" y="6210300"/>
            <a:ext cx="360000" cy="360000"/>
          </a:xfrm>
          <a:prstGeom prst="rect">
            <a:avLst/>
          </a:prstGeom>
        </p:spPr>
      </p:pic>
    </p:spTree>
    <p:extLst>
      <p:ext uri="{BB962C8B-B14F-4D97-AF65-F5344CB8AC3E}">
        <p14:creationId xmlns:p14="http://schemas.microsoft.com/office/powerpoint/2010/main" val="3954096981"/>
      </p:ext>
    </p:extLst>
  </p:cSld>
  <p:clrMapOvr>
    <a:masterClrMapping/>
  </p:clrMapOvr>
</p:sld>
</file>

<file path=ppt/theme/theme1.xml><?xml version="1.0" encoding="utf-8"?>
<a:theme xmlns:a="http://schemas.openxmlformats.org/drawingml/2006/main" name="Baltas">
  <a:themeElements>
    <a:clrScheme name="CPVA">
      <a:dk1>
        <a:srgbClr val="0A1E26"/>
      </a:dk1>
      <a:lt1>
        <a:srgbClr val="FFFFFF"/>
      </a:lt1>
      <a:dk2>
        <a:srgbClr val="01343B"/>
      </a:dk2>
      <a:lt2>
        <a:srgbClr val="E7E6E6"/>
      </a:lt2>
      <a:accent1>
        <a:srgbClr val="092D67"/>
      </a:accent1>
      <a:accent2>
        <a:srgbClr val="F0B016"/>
      </a:accent2>
      <a:accent3>
        <a:srgbClr val="4249DF"/>
      </a:accent3>
      <a:accent4>
        <a:srgbClr val="CCDED6"/>
      </a:accent4>
      <a:accent5>
        <a:srgbClr val="C5DEFF"/>
      </a:accent5>
      <a:accent6>
        <a:srgbClr val="BEBFBE"/>
      </a:accent6>
      <a:hlink>
        <a:srgbClr val="01333B"/>
      </a:hlink>
      <a:folHlink>
        <a:srgbClr val="01333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CCA117F497E3D419E774FDF9F1CDC63" ma:contentTypeVersion="13" ma:contentTypeDescription="Loo uus dokument" ma:contentTypeScope="" ma:versionID="a86f2cab321af8071e3134fd60001d91">
  <xsd:schema xmlns:xsd="http://www.w3.org/2001/XMLSchema" xmlns:xs="http://www.w3.org/2001/XMLSchema" xmlns:p="http://schemas.microsoft.com/office/2006/metadata/properties" xmlns:ns3="dcde8227-80a3-4b03-a3a8-b41e8091f289" xmlns:ns4="3b88fb86-4b02-47b7-a458-9600e072c17f" targetNamespace="http://schemas.microsoft.com/office/2006/metadata/properties" ma:root="true" ma:fieldsID="3a452bd9588c6af76c7c01cd3dd8ce49" ns3:_="" ns4:_="">
    <xsd:import namespace="dcde8227-80a3-4b03-a3a8-b41e8091f289"/>
    <xsd:import namespace="3b88fb86-4b02-47b7-a458-9600e072c17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de8227-80a3-4b03-a3a8-b41e8091f2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88fb86-4b02-47b7-a458-9600e072c17f" elementFormDefault="qualified">
    <xsd:import namespace="http://schemas.microsoft.com/office/2006/documentManagement/types"/>
    <xsd:import namespace="http://schemas.microsoft.com/office/infopath/2007/PartnerControls"/>
    <xsd:element name="SharedWithUsers" ma:index="10"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Ühiskasutusse andmise üksikasjad" ma:internalName="SharedWithDetails" ma:readOnly="true">
      <xsd:simpleType>
        <xsd:restriction base="dms:Note">
          <xsd:maxLength value="255"/>
        </xsd:restriction>
      </xsd:simpleType>
    </xsd:element>
    <xsd:element name="SharingHintHash" ma:index="12" nillable="true" ma:displayName="Vihjeräsi jagami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091383-DBC4-43CD-A617-0C35E2BEE357}">
  <ds:schemaRefs>
    <ds:schemaRef ds:uri="http://schemas.microsoft.com/sharepoint/v3/contenttype/forms"/>
  </ds:schemaRefs>
</ds:datastoreItem>
</file>

<file path=customXml/itemProps2.xml><?xml version="1.0" encoding="utf-8"?>
<ds:datastoreItem xmlns:ds="http://schemas.openxmlformats.org/officeDocument/2006/customXml" ds:itemID="{474A226F-B264-4FBE-A831-F6935852DD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de8227-80a3-4b03-a3a8-b41e8091f289"/>
    <ds:schemaRef ds:uri="3b88fb86-4b02-47b7-a458-9600e072c1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C65DB8-9424-481C-B684-ABCFB492830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20311</TotalTime>
  <Words>1842</Words>
  <Application>Microsoft Office PowerPoint</Application>
  <PresentationFormat>Widescreen</PresentationFormat>
  <Paragraphs>132</Paragraphs>
  <Slides>12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DM Sans</vt:lpstr>
      <vt:lpstr>DM Serif Display</vt:lpstr>
      <vt:lpstr>Poppins</vt:lpstr>
      <vt:lpstr>Times New Roman</vt:lpstr>
      <vt:lpstr>Baltas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Eerik Kohv</dc:creator>
  <cp:lastModifiedBy>Evelina Baranauskaitė</cp:lastModifiedBy>
  <cp:revision>251</cp:revision>
  <cp:lastPrinted>2022-03-28T13:08:07Z</cp:lastPrinted>
  <dcterms:modified xsi:type="dcterms:W3CDTF">2025-11-20T13:04:03Z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0x0101000CCA117F497E3D419E774FDF9F1CDC63</vt:lpwstr>
  </property>
</Properties>
</file>