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2"/>
  </p:notesMasterIdLst>
  <p:sldIdLst>
    <p:sldId id="2147470431" r:id="rId5"/>
    <p:sldId id="2147470466" r:id="rId6"/>
    <p:sldId id="2147470386" r:id="rId7"/>
    <p:sldId id="2147470454" r:id="rId8"/>
    <p:sldId id="2147470481" r:id="rId9"/>
    <p:sldId id="2147470483" r:id="rId10"/>
    <p:sldId id="2147470423" r:id="rId11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1E750B-7E57-498B-82B2-C8B316F70EAD}">
          <p14:sldIdLst>
            <p14:sldId id="2147470431"/>
            <p14:sldId id="2147470466"/>
            <p14:sldId id="2147470386"/>
            <p14:sldId id="2147470454"/>
            <p14:sldId id="2147470481"/>
            <p14:sldId id="2147470483"/>
            <p14:sldId id="21474704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6A9A4B-1726-715F-869A-3FEF541A4414}" name="Morta Ribikauskienė" initials="MR" userId="S::morta.ribikauskiene@vialietuva.lt::baf325fb-85ee-4f2c-8ef2-1cdc16d4c8da" providerId="AD"/>
  <p188:author id="{1776BF4B-9E4F-0662-F808-44FACFEC06C8}" name="Edgaras Katelovičius" initials="EK" userId="S::edgaras.katelovicius@vialietuva.lt::0008926e-2fe5-4705-8d35-c5bb00f4e31b" providerId="AD"/>
  <p188:author id="{D51B684D-3211-6942-8EC1-454AB68EDE94}" name="Justas Norbutas" initials="JN" userId="S::justas.norbutas@vialietuva.lt::787bf015-8554-4fef-973c-41c278ade77c" providerId="AD"/>
  <p188:author id="{B7CA55EB-F5AD-8FAA-C6BE-0DB46D18A9C4}" name="Viktorija Petrėtienė" initials="VP" userId="S::viktorija.petretiene@vialietuva.lt::454c1a9f-f6b8-49b7-956e-2ba87e8463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FDA3A-6A7C-4A34-AB50-DB80DC3BFE76}" v="3" dt="2025-11-19T20:28:43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6" autoAdjust="0"/>
    <p:restoredTop sz="94660"/>
  </p:normalViewPr>
  <p:slideViewPr>
    <p:cSldViewPr snapToGrid="0">
      <p:cViewPr varScale="1">
        <p:scale>
          <a:sx n="90" d="100"/>
          <a:sy n="90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garas Katelovičius" userId="0008926e-2fe5-4705-8d35-c5bb00f4e31b" providerId="ADAL" clId="{D61C0DE9-E77C-4DE0-982C-F7479BD186C6}"/>
    <pc:docChg chg="undo custSel addSld delSld modSld modSection">
      <pc:chgData name="Edgaras Katelovičius" userId="0008926e-2fe5-4705-8d35-c5bb00f4e31b" providerId="ADAL" clId="{D61C0DE9-E77C-4DE0-982C-F7479BD186C6}" dt="2025-11-19T20:48:34.778" v="310" actId="6549"/>
      <pc:docMkLst>
        <pc:docMk/>
      </pc:docMkLst>
      <pc:sldChg chg="add del">
        <pc:chgData name="Edgaras Katelovičius" userId="0008926e-2fe5-4705-8d35-c5bb00f4e31b" providerId="ADAL" clId="{D61C0DE9-E77C-4DE0-982C-F7479BD186C6}" dt="2025-11-19T20:15:13.058" v="2" actId="47"/>
        <pc:sldMkLst>
          <pc:docMk/>
          <pc:sldMk cId="91811788" sldId="2147470386"/>
        </pc:sldMkLst>
      </pc:sldChg>
      <pc:sldChg chg="del">
        <pc:chgData name="Edgaras Katelovičius" userId="0008926e-2fe5-4705-8d35-c5bb00f4e31b" providerId="ADAL" clId="{D61C0DE9-E77C-4DE0-982C-F7479BD186C6}" dt="2025-11-19T20:15:58.470" v="10" actId="47"/>
        <pc:sldMkLst>
          <pc:docMk/>
          <pc:sldMk cId="1031449225" sldId="2147470392"/>
        </pc:sldMkLst>
      </pc:sldChg>
      <pc:sldChg chg="del">
        <pc:chgData name="Edgaras Katelovičius" userId="0008926e-2fe5-4705-8d35-c5bb00f4e31b" providerId="ADAL" clId="{D61C0DE9-E77C-4DE0-982C-F7479BD186C6}" dt="2025-11-19T20:15:21.616" v="5" actId="47"/>
        <pc:sldMkLst>
          <pc:docMk/>
          <pc:sldMk cId="1726301274" sldId="2147470447"/>
        </pc:sldMkLst>
      </pc:sldChg>
      <pc:sldChg chg="del">
        <pc:chgData name="Edgaras Katelovičius" userId="0008926e-2fe5-4705-8d35-c5bb00f4e31b" providerId="ADAL" clId="{D61C0DE9-E77C-4DE0-982C-F7479BD186C6}" dt="2025-11-19T20:15:23.965" v="6" actId="47"/>
        <pc:sldMkLst>
          <pc:docMk/>
          <pc:sldMk cId="2572683915" sldId="2147470448"/>
        </pc:sldMkLst>
      </pc:sldChg>
      <pc:sldChg chg="del">
        <pc:chgData name="Edgaras Katelovičius" userId="0008926e-2fe5-4705-8d35-c5bb00f4e31b" providerId="ADAL" clId="{D61C0DE9-E77C-4DE0-982C-F7479BD186C6}" dt="2025-11-19T20:15:26.775" v="7" actId="47"/>
        <pc:sldMkLst>
          <pc:docMk/>
          <pc:sldMk cId="1749386616" sldId="2147470450"/>
        </pc:sldMkLst>
      </pc:sldChg>
      <pc:sldChg chg="del">
        <pc:chgData name="Edgaras Katelovičius" userId="0008926e-2fe5-4705-8d35-c5bb00f4e31b" providerId="ADAL" clId="{D61C0DE9-E77C-4DE0-982C-F7479BD186C6}" dt="2025-11-19T20:16:00.256" v="11" actId="47"/>
        <pc:sldMkLst>
          <pc:docMk/>
          <pc:sldMk cId="731535204" sldId="2147470451"/>
        </pc:sldMkLst>
      </pc:sldChg>
      <pc:sldChg chg="del">
        <pc:chgData name="Edgaras Katelovičius" userId="0008926e-2fe5-4705-8d35-c5bb00f4e31b" providerId="ADAL" clId="{D61C0DE9-E77C-4DE0-982C-F7479BD186C6}" dt="2025-11-19T20:16:02.047" v="12" actId="47"/>
        <pc:sldMkLst>
          <pc:docMk/>
          <pc:sldMk cId="3550512433" sldId="2147470452"/>
        </pc:sldMkLst>
      </pc:sldChg>
      <pc:sldChg chg="del">
        <pc:chgData name="Edgaras Katelovičius" userId="0008926e-2fe5-4705-8d35-c5bb00f4e31b" providerId="ADAL" clId="{D61C0DE9-E77C-4DE0-982C-F7479BD186C6}" dt="2025-11-19T20:16:03.360" v="13" actId="47"/>
        <pc:sldMkLst>
          <pc:docMk/>
          <pc:sldMk cId="353443154" sldId="2147470453"/>
        </pc:sldMkLst>
      </pc:sldChg>
      <pc:sldChg chg="delSp modSp mod">
        <pc:chgData name="Edgaras Katelovičius" userId="0008926e-2fe5-4705-8d35-c5bb00f4e31b" providerId="ADAL" clId="{D61C0DE9-E77C-4DE0-982C-F7479BD186C6}" dt="2025-11-19T20:48:34.778" v="310" actId="6549"/>
        <pc:sldMkLst>
          <pc:docMk/>
          <pc:sldMk cId="2786038178" sldId="2147470454"/>
        </pc:sldMkLst>
        <pc:spChg chg="mod">
          <ac:chgData name="Edgaras Katelovičius" userId="0008926e-2fe5-4705-8d35-c5bb00f4e31b" providerId="ADAL" clId="{D61C0DE9-E77C-4DE0-982C-F7479BD186C6}" dt="2025-11-19T20:33:53.239" v="305" actId="14100"/>
          <ac:spMkLst>
            <pc:docMk/>
            <pc:sldMk cId="2786038178" sldId="2147470454"/>
            <ac:spMk id="8" creationId="{89B1AE13-3E89-52DE-D097-A0F82D6AB2E7}"/>
          </ac:spMkLst>
        </pc:spChg>
        <pc:spChg chg="del mod">
          <ac:chgData name="Edgaras Katelovičius" userId="0008926e-2fe5-4705-8d35-c5bb00f4e31b" providerId="ADAL" clId="{D61C0DE9-E77C-4DE0-982C-F7479BD186C6}" dt="2025-11-19T20:34:15.682" v="308" actId="478"/>
          <ac:spMkLst>
            <pc:docMk/>
            <pc:sldMk cId="2786038178" sldId="2147470454"/>
            <ac:spMk id="11" creationId="{2786C57C-F292-96EE-8988-A07DA666E223}"/>
          </ac:spMkLst>
        </pc:spChg>
        <pc:graphicFrameChg chg="mod modGraphic">
          <ac:chgData name="Edgaras Katelovičius" userId="0008926e-2fe5-4705-8d35-c5bb00f4e31b" providerId="ADAL" clId="{D61C0DE9-E77C-4DE0-982C-F7479BD186C6}" dt="2025-11-19T20:48:34.778" v="310" actId="6549"/>
          <ac:graphicFrameMkLst>
            <pc:docMk/>
            <pc:sldMk cId="2786038178" sldId="2147470454"/>
            <ac:graphicFrameMk id="6" creationId="{53F0697C-84E6-31DC-1871-0E9E0C33833F}"/>
          </ac:graphicFrameMkLst>
        </pc:graphicFrameChg>
      </pc:sldChg>
      <pc:sldChg chg="del">
        <pc:chgData name="Edgaras Katelovičius" userId="0008926e-2fe5-4705-8d35-c5bb00f4e31b" providerId="ADAL" clId="{D61C0DE9-E77C-4DE0-982C-F7479BD186C6}" dt="2025-11-19T20:16:12.437" v="14" actId="47"/>
        <pc:sldMkLst>
          <pc:docMk/>
          <pc:sldMk cId="1700158807" sldId="2147470455"/>
        </pc:sldMkLst>
      </pc:sldChg>
      <pc:sldChg chg="del">
        <pc:chgData name="Edgaras Katelovičius" userId="0008926e-2fe5-4705-8d35-c5bb00f4e31b" providerId="ADAL" clId="{D61C0DE9-E77C-4DE0-982C-F7479BD186C6}" dt="2025-11-19T20:15:18.567" v="4" actId="47"/>
        <pc:sldMkLst>
          <pc:docMk/>
          <pc:sldMk cId="4166998076" sldId="2147470463"/>
        </pc:sldMkLst>
      </pc:sldChg>
      <pc:sldChg chg="del">
        <pc:chgData name="Edgaras Katelovičius" userId="0008926e-2fe5-4705-8d35-c5bb00f4e31b" providerId="ADAL" clId="{D61C0DE9-E77C-4DE0-982C-F7479BD186C6}" dt="2025-11-19T20:15:17.363" v="3" actId="47"/>
        <pc:sldMkLst>
          <pc:docMk/>
          <pc:sldMk cId="1701349150" sldId="2147470464"/>
        </pc:sldMkLst>
      </pc:sldChg>
      <pc:sldChg chg="delSp modSp add del mod">
        <pc:chgData name="Edgaras Katelovičius" userId="0008926e-2fe5-4705-8d35-c5bb00f4e31b" providerId="ADAL" clId="{D61C0DE9-E77C-4DE0-982C-F7479BD186C6}" dt="2025-11-19T20:32:42.040" v="302" actId="113"/>
        <pc:sldMkLst>
          <pc:docMk/>
          <pc:sldMk cId="3123948373" sldId="2147470466"/>
        </pc:sldMkLst>
        <pc:spChg chg="del">
          <ac:chgData name="Edgaras Katelovičius" userId="0008926e-2fe5-4705-8d35-c5bb00f4e31b" providerId="ADAL" clId="{D61C0DE9-E77C-4DE0-982C-F7479BD186C6}" dt="2025-11-19T20:27:37.300" v="136" actId="478"/>
          <ac:spMkLst>
            <pc:docMk/>
            <pc:sldMk cId="3123948373" sldId="2147470466"/>
            <ac:spMk id="3" creationId="{B2DED130-78F7-6C3C-6C91-DB51730829C7}"/>
          </ac:spMkLst>
        </pc:spChg>
        <pc:spChg chg="mod">
          <ac:chgData name="Edgaras Katelovičius" userId="0008926e-2fe5-4705-8d35-c5bb00f4e31b" providerId="ADAL" clId="{D61C0DE9-E77C-4DE0-982C-F7479BD186C6}" dt="2025-11-19T20:29:49.192" v="205" actId="20577"/>
          <ac:spMkLst>
            <pc:docMk/>
            <pc:sldMk cId="3123948373" sldId="2147470466"/>
            <ac:spMk id="4" creationId="{90C83450-7709-E05B-157D-E790C84741E1}"/>
          </ac:spMkLst>
        </pc:spChg>
        <pc:spChg chg="mod">
          <ac:chgData name="Edgaras Katelovičius" userId="0008926e-2fe5-4705-8d35-c5bb00f4e31b" providerId="ADAL" clId="{D61C0DE9-E77C-4DE0-982C-F7479BD186C6}" dt="2025-11-19T20:32:42.040" v="302" actId="113"/>
          <ac:spMkLst>
            <pc:docMk/>
            <pc:sldMk cId="3123948373" sldId="2147470466"/>
            <ac:spMk id="5" creationId="{EE75C44D-401E-9202-D567-D1E5E40CF9D5}"/>
          </ac:spMkLst>
        </pc:spChg>
        <pc:spChg chg="mod">
          <ac:chgData name="Edgaras Katelovičius" userId="0008926e-2fe5-4705-8d35-c5bb00f4e31b" providerId="ADAL" clId="{D61C0DE9-E77C-4DE0-982C-F7479BD186C6}" dt="2025-11-19T20:31:13.414" v="240" actId="404"/>
          <ac:spMkLst>
            <pc:docMk/>
            <pc:sldMk cId="3123948373" sldId="2147470466"/>
            <ac:spMk id="6" creationId="{E3F32300-B67D-44FA-0A2A-568A9DE50BC3}"/>
          </ac:spMkLst>
        </pc:spChg>
        <pc:spChg chg="mod">
          <ac:chgData name="Edgaras Katelovičius" userId="0008926e-2fe5-4705-8d35-c5bb00f4e31b" providerId="ADAL" clId="{D61C0DE9-E77C-4DE0-982C-F7479BD186C6}" dt="2025-11-19T20:32:14.869" v="301" actId="403"/>
          <ac:spMkLst>
            <pc:docMk/>
            <pc:sldMk cId="3123948373" sldId="2147470466"/>
            <ac:spMk id="7" creationId="{96CA1751-392F-C789-81FD-22EBCA3806E5}"/>
          </ac:spMkLst>
        </pc:spChg>
        <pc:spChg chg="del">
          <ac:chgData name="Edgaras Katelovičius" userId="0008926e-2fe5-4705-8d35-c5bb00f4e31b" providerId="ADAL" clId="{D61C0DE9-E77C-4DE0-982C-F7479BD186C6}" dt="2025-11-19T20:27:07.568" v="128" actId="478"/>
          <ac:spMkLst>
            <pc:docMk/>
            <pc:sldMk cId="3123948373" sldId="2147470466"/>
            <ac:spMk id="8" creationId="{BACF17D7-1EC7-02F2-77B2-EB08E4FA6CBD}"/>
          </ac:spMkLst>
        </pc:spChg>
        <pc:spChg chg="mod">
          <ac:chgData name="Edgaras Katelovičius" userId="0008926e-2fe5-4705-8d35-c5bb00f4e31b" providerId="ADAL" clId="{D61C0DE9-E77C-4DE0-982C-F7479BD186C6}" dt="2025-11-19T20:30:59.812" v="235" actId="20577"/>
          <ac:spMkLst>
            <pc:docMk/>
            <pc:sldMk cId="3123948373" sldId="2147470466"/>
            <ac:spMk id="9" creationId="{CD674648-0DF2-309F-1041-6E356925A1F1}"/>
          </ac:spMkLst>
        </pc:spChg>
        <pc:spChg chg="mod">
          <ac:chgData name="Edgaras Katelovičius" userId="0008926e-2fe5-4705-8d35-c5bb00f4e31b" providerId="ADAL" clId="{D61C0DE9-E77C-4DE0-982C-F7479BD186C6}" dt="2025-11-19T20:29:59.028" v="207" actId="255"/>
          <ac:spMkLst>
            <pc:docMk/>
            <pc:sldMk cId="3123948373" sldId="2147470466"/>
            <ac:spMk id="11" creationId="{EB126328-928C-C5FF-6BC4-9B0C061680AD}"/>
          </ac:spMkLst>
        </pc:spChg>
        <pc:spChg chg="del">
          <ac:chgData name="Edgaras Katelovičius" userId="0008926e-2fe5-4705-8d35-c5bb00f4e31b" providerId="ADAL" clId="{D61C0DE9-E77C-4DE0-982C-F7479BD186C6}" dt="2025-11-19T20:27:09.272" v="129" actId="478"/>
          <ac:spMkLst>
            <pc:docMk/>
            <pc:sldMk cId="3123948373" sldId="2147470466"/>
            <ac:spMk id="13" creationId="{4373FA9F-C1F4-1442-B349-EC0961777731}"/>
          </ac:spMkLst>
        </pc:spChg>
        <pc:spChg chg="del">
          <ac:chgData name="Edgaras Katelovičius" userId="0008926e-2fe5-4705-8d35-c5bb00f4e31b" providerId="ADAL" clId="{D61C0DE9-E77C-4DE0-982C-F7479BD186C6}" dt="2025-11-19T20:27:10.892" v="130" actId="478"/>
          <ac:spMkLst>
            <pc:docMk/>
            <pc:sldMk cId="3123948373" sldId="2147470466"/>
            <ac:spMk id="14" creationId="{274467DF-FC29-EF18-A666-C9144195A094}"/>
          </ac:spMkLst>
        </pc:spChg>
        <pc:spChg chg="del">
          <ac:chgData name="Edgaras Katelovičius" userId="0008926e-2fe5-4705-8d35-c5bb00f4e31b" providerId="ADAL" clId="{D61C0DE9-E77C-4DE0-982C-F7479BD186C6}" dt="2025-11-19T20:27:12.173" v="131" actId="478"/>
          <ac:spMkLst>
            <pc:docMk/>
            <pc:sldMk cId="3123948373" sldId="2147470466"/>
            <ac:spMk id="15" creationId="{C72F1438-8B19-36C8-5996-018E14E7FC0F}"/>
          </ac:spMkLst>
        </pc:spChg>
        <pc:spChg chg="del">
          <ac:chgData name="Edgaras Katelovičius" userId="0008926e-2fe5-4705-8d35-c5bb00f4e31b" providerId="ADAL" clId="{D61C0DE9-E77C-4DE0-982C-F7479BD186C6}" dt="2025-11-19T20:27:13.549" v="132" actId="478"/>
          <ac:spMkLst>
            <pc:docMk/>
            <pc:sldMk cId="3123948373" sldId="2147470466"/>
            <ac:spMk id="16" creationId="{873B6E24-3C11-EB79-EFB1-8ADA40DDBA90}"/>
          </ac:spMkLst>
        </pc:spChg>
        <pc:grpChg chg="del">
          <ac:chgData name="Edgaras Katelovičius" userId="0008926e-2fe5-4705-8d35-c5bb00f4e31b" providerId="ADAL" clId="{D61C0DE9-E77C-4DE0-982C-F7479BD186C6}" dt="2025-11-19T20:27:07.568" v="128" actId="478"/>
          <ac:grpSpMkLst>
            <pc:docMk/>
            <pc:sldMk cId="3123948373" sldId="2147470466"/>
            <ac:grpSpMk id="2" creationId="{A414AA89-E352-5C91-FE15-DC1873E9D7EF}"/>
          </ac:grpSpMkLst>
        </pc:grpChg>
        <pc:grpChg chg="del">
          <ac:chgData name="Edgaras Katelovičius" userId="0008926e-2fe5-4705-8d35-c5bb00f4e31b" providerId="ADAL" clId="{D61C0DE9-E77C-4DE0-982C-F7479BD186C6}" dt="2025-11-19T20:27:09.272" v="129" actId="478"/>
          <ac:grpSpMkLst>
            <pc:docMk/>
            <pc:sldMk cId="3123948373" sldId="2147470466"/>
            <ac:grpSpMk id="10" creationId="{15F5C6FF-2EFD-3E00-F247-E37BFEAA0BDD}"/>
          </ac:grpSpMkLst>
        </pc:grpChg>
        <pc:grpChg chg="del">
          <ac:chgData name="Edgaras Katelovičius" userId="0008926e-2fe5-4705-8d35-c5bb00f4e31b" providerId="ADAL" clId="{D61C0DE9-E77C-4DE0-982C-F7479BD186C6}" dt="2025-11-19T20:27:10.892" v="130" actId="478"/>
          <ac:grpSpMkLst>
            <pc:docMk/>
            <pc:sldMk cId="3123948373" sldId="2147470466"/>
            <ac:grpSpMk id="12" creationId="{7D3FEA52-EFAC-002E-AE15-3F2702257D5C}"/>
          </ac:grpSpMkLst>
        </pc:grpChg>
        <pc:grpChg chg="del">
          <ac:chgData name="Edgaras Katelovičius" userId="0008926e-2fe5-4705-8d35-c5bb00f4e31b" providerId="ADAL" clId="{D61C0DE9-E77C-4DE0-982C-F7479BD186C6}" dt="2025-11-19T20:27:12.173" v="131" actId="478"/>
          <ac:grpSpMkLst>
            <pc:docMk/>
            <pc:sldMk cId="3123948373" sldId="2147470466"/>
            <ac:grpSpMk id="17" creationId="{1236F868-4879-1D76-1098-5CA85924CE03}"/>
          </ac:grpSpMkLst>
        </pc:grpChg>
        <pc:grpChg chg="del">
          <ac:chgData name="Edgaras Katelovičius" userId="0008926e-2fe5-4705-8d35-c5bb00f4e31b" providerId="ADAL" clId="{D61C0DE9-E77C-4DE0-982C-F7479BD186C6}" dt="2025-11-19T20:27:13.549" v="132" actId="478"/>
          <ac:grpSpMkLst>
            <pc:docMk/>
            <pc:sldMk cId="3123948373" sldId="2147470466"/>
            <ac:grpSpMk id="18" creationId="{9FACD3DA-7578-7A64-6EDC-BF758A422787}"/>
          </ac:grpSpMkLst>
        </pc:grpChg>
      </pc:sldChg>
      <pc:sldChg chg="del">
        <pc:chgData name="Edgaras Katelovičius" userId="0008926e-2fe5-4705-8d35-c5bb00f4e31b" providerId="ADAL" clId="{D61C0DE9-E77C-4DE0-982C-F7479BD186C6}" dt="2025-11-19T20:15:04.787" v="0" actId="47"/>
        <pc:sldMkLst>
          <pc:docMk/>
          <pc:sldMk cId="1831863509" sldId="21474704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A418D-FED2-42CC-B704-4DC7E609DE45}" type="datetimeFigureOut"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36110-F9C6-4B03-B225-0E0FA9A4346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0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B7637-7EBF-1473-DC9D-E7AE9C602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C0474-8477-4F49-AF06-9D3E1012D6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68EE9-975B-E64B-5A4D-81623FA64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3060F-ACE0-CBF9-8BEB-644C13A95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1CA36-3818-0A45-8082-4B1EE51A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1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7E91D-AEF0-DCEE-EC28-5D861963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254B-EA76-4C6E-9DA2-76A764988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13FE6-6281-3B01-0F8B-E937BAF9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1088F-EDEB-D512-2E69-F14D9668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68608-DAEB-E020-E032-9DB78B58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24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C4E5F-4306-9D2E-C85A-87CD3ED4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6C1A9-92D5-D8F2-1818-4D70E3420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D7D44-1713-26E1-A20D-156A7E1D6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28AF0-F39F-F2B9-684E-0F16BCC4A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4475C-1A3A-0403-898E-927CF1DCD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72657-E884-FC94-D9FE-BFCDBADB3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EC5C-5D9A-CC2B-9EFF-82639A440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1F650-7420-9BEC-4404-6A5B9B349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596E9-CFE9-1778-1102-A8A0D38C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46FE8-172C-2242-E589-C195C26B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2A61C-89AA-67E4-179F-F88BDA20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57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4A6B-FA6D-CA41-3FA3-484801C4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3ACE13-EE70-D4AB-55E7-907C83EEE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F36656-794C-154A-A04D-9E222D197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5FD64-AB9C-1FC9-573F-C5D65014D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BFFCB4-83D8-82EB-8808-4C385B775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38A53D-521C-B035-A362-C63A5719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D1D33A-7BE6-9828-9C20-2CCCC08E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561496-B16C-1C49-DB16-9D1F7D821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28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3364-5E5F-A4A8-6A86-65ED3ECC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B4CE2-EDE6-660E-BB35-81B70BC1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EAD1F-5D21-0C50-1134-1F6BDDCF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F744-BECD-2790-FF4C-8217668AE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93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4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3958B20-5799-CA4D-F0FA-74930F1291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0" y="2225052"/>
            <a:ext cx="2406159" cy="2407273"/>
          </a:xfrm>
          <a:custGeom>
            <a:avLst/>
            <a:gdLst>
              <a:gd name="connsiteX0" fmla="*/ 166297 w 2698750"/>
              <a:gd name="connsiteY0" fmla="*/ 0 h 2700000"/>
              <a:gd name="connsiteX1" fmla="*/ 2532453 w 2698750"/>
              <a:gd name="connsiteY1" fmla="*/ 0 h 2700000"/>
              <a:gd name="connsiteX2" fmla="*/ 2698750 w 2698750"/>
              <a:gd name="connsiteY2" fmla="*/ 166297 h 2700000"/>
              <a:gd name="connsiteX3" fmla="*/ 2698750 w 2698750"/>
              <a:gd name="connsiteY3" fmla="*/ 2533703 h 2700000"/>
              <a:gd name="connsiteX4" fmla="*/ 2532453 w 2698750"/>
              <a:gd name="connsiteY4" fmla="*/ 2700000 h 2700000"/>
              <a:gd name="connsiteX5" fmla="*/ 166297 w 2698750"/>
              <a:gd name="connsiteY5" fmla="*/ 2700000 h 2700000"/>
              <a:gd name="connsiteX6" fmla="*/ 0 w 2698750"/>
              <a:gd name="connsiteY6" fmla="*/ 2533703 h 2700000"/>
              <a:gd name="connsiteX7" fmla="*/ 0 w 2698750"/>
              <a:gd name="connsiteY7" fmla="*/ 166297 h 2700000"/>
              <a:gd name="connsiteX8" fmla="*/ 166297 w 2698750"/>
              <a:gd name="connsiteY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8750" h="2700000">
                <a:moveTo>
                  <a:pt x="166297" y="0"/>
                </a:moveTo>
                <a:lnTo>
                  <a:pt x="2532453" y="0"/>
                </a:lnTo>
                <a:cubicBezTo>
                  <a:pt x="2624296" y="0"/>
                  <a:pt x="2698750" y="74454"/>
                  <a:pt x="2698750" y="166297"/>
                </a:cubicBezTo>
                <a:lnTo>
                  <a:pt x="2698750" y="2533703"/>
                </a:lnTo>
                <a:cubicBezTo>
                  <a:pt x="2698750" y="2625546"/>
                  <a:pt x="2624296" y="2700000"/>
                  <a:pt x="2532453" y="2700000"/>
                </a:cubicBezTo>
                <a:lnTo>
                  <a:pt x="166297" y="2700000"/>
                </a:lnTo>
                <a:cubicBezTo>
                  <a:pt x="74454" y="2700000"/>
                  <a:pt x="0" y="2625546"/>
                  <a:pt x="0" y="2533703"/>
                </a:cubicBezTo>
                <a:lnTo>
                  <a:pt x="0" y="166297"/>
                </a:lnTo>
                <a:cubicBezTo>
                  <a:pt x="0" y="74454"/>
                  <a:pt x="74454" y="0"/>
                  <a:pt x="1662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998B3AE-89EC-545A-458D-F4A56E3005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77840" y="2225052"/>
            <a:ext cx="2406159" cy="2407273"/>
          </a:xfrm>
          <a:custGeom>
            <a:avLst/>
            <a:gdLst>
              <a:gd name="connsiteX0" fmla="*/ 166297 w 2698750"/>
              <a:gd name="connsiteY0" fmla="*/ 0 h 2700000"/>
              <a:gd name="connsiteX1" fmla="*/ 2532453 w 2698750"/>
              <a:gd name="connsiteY1" fmla="*/ 0 h 2700000"/>
              <a:gd name="connsiteX2" fmla="*/ 2698750 w 2698750"/>
              <a:gd name="connsiteY2" fmla="*/ 166297 h 2700000"/>
              <a:gd name="connsiteX3" fmla="*/ 2698750 w 2698750"/>
              <a:gd name="connsiteY3" fmla="*/ 2533703 h 2700000"/>
              <a:gd name="connsiteX4" fmla="*/ 2532453 w 2698750"/>
              <a:gd name="connsiteY4" fmla="*/ 2700000 h 2700000"/>
              <a:gd name="connsiteX5" fmla="*/ 166297 w 2698750"/>
              <a:gd name="connsiteY5" fmla="*/ 2700000 h 2700000"/>
              <a:gd name="connsiteX6" fmla="*/ 0 w 2698750"/>
              <a:gd name="connsiteY6" fmla="*/ 2533703 h 2700000"/>
              <a:gd name="connsiteX7" fmla="*/ 0 w 2698750"/>
              <a:gd name="connsiteY7" fmla="*/ 166297 h 2700000"/>
              <a:gd name="connsiteX8" fmla="*/ 166297 w 2698750"/>
              <a:gd name="connsiteY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8750" h="2700000">
                <a:moveTo>
                  <a:pt x="166297" y="0"/>
                </a:moveTo>
                <a:lnTo>
                  <a:pt x="2532453" y="0"/>
                </a:lnTo>
                <a:cubicBezTo>
                  <a:pt x="2624296" y="0"/>
                  <a:pt x="2698750" y="74454"/>
                  <a:pt x="2698750" y="166297"/>
                </a:cubicBezTo>
                <a:lnTo>
                  <a:pt x="2698750" y="2533703"/>
                </a:lnTo>
                <a:cubicBezTo>
                  <a:pt x="2698750" y="2625546"/>
                  <a:pt x="2624296" y="2700000"/>
                  <a:pt x="2532453" y="2700000"/>
                </a:cubicBezTo>
                <a:lnTo>
                  <a:pt x="166297" y="2700000"/>
                </a:lnTo>
                <a:cubicBezTo>
                  <a:pt x="74454" y="2700000"/>
                  <a:pt x="0" y="2625546"/>
                  <a:pt x="0" y="2533703"/>
                </a:cubicBezTo>
                <a:lnTo>
                  <a:pt x="0" y="166297"/>
                </a:lnTo>
                <a:cubicBezTo>
                  <a:pt x="0" y="74454"/>
                  <a:pt x="74454" y="0"/>
                  <a:pt x="1662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596C488-2624-9C95-B1B3-20B75BE038D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560" y="2225052"/>
            <a:ext cx="2406159" cy="2407273"/>
          </a:xfrm>
          <a:custGeom>
            <a:avLst/>
            <a:gdLst>
              <a:gd name="connsiteX0" fmla="*/ 166297 w 2698750"/>
              <a:gd name="connsiteY0" fmla="*/ 0 h 2700000"/>
              <a:gd name="connsiteX1" fmla="*/ 2532453 w 2698750"/>
              <a:gd name="connsiteY1" fmla="*/ 0 h 2700000"/>
              <a:gd name="connsiteX2" fmla="*/ 2698750 w 2698750"/>
              <a:gd name="connsiteY2" fmla="*/ 166297 h 2700000"/>
              <a:gd name="connsiteX3" fmla="*/ 2698750 w 2698750"/>
              <a:gd name="connsiteY3" fmla="*/ 2533703 h 2700000"/>
              <a:gd name="connsiteX4" fmla="*/ 2532453 w 2698750"/>
              <a:gd name="connsiteY4" fmla="*/ 2700000 h 2700000"/>
              <a:gd name="connsiteX5" fmla="*/ 166297 w 2698750"/>
              <a:gd name="connsiteY5" fmla="*/ 2700000 h 2700000"/>
              <a:gd name="connsiteX6" fmla="*/ 0 w 2698750"/>
              <a:gd name="connsiteY6" fmla="*/ 2533703 h 2700000"/>
              <a:gd name="connsiteX7" fmla="*/ 0 w 2698750"/>
              <a:gd name="connsiteY7" fmla="*/ 166297 h 2700000"/>
              <a:gd name="connsiteX8" fmla="*/ 166297 w 2698750"/>
              <a:gd name="connsiteY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8750" h="2700000">
                <a:moveTo>
                  <a:pt x="166297" y="0"/>
                </a:moveTo>
                <a:lnTo>
                  <a:pt x="2532453" y="0"/>
                </a:lnTo>
                <a:cubicBezTo>
                  <a:pt x="2624296" y="0"/>
                  <a:pt x="2698750" y="74454"/>
                  <a:pt x="2698750" y="166297"/>
                </a:cubicBezTo>
                <a:lnTo>
                  <a:pt x="2698750" y="2533703"/>
                </a:lnTo>
                <a:cubicBezTo>
                  <a:pt x="2698750" y="2625546"/>
                  <a:pt x="2624296" y="2700000"/>
                  <a:pt x="2532453" y="2700000"/>
                </a:cubicBezTo>
                <a:lnTo>
                  <a:pt x="166297" y="2700000"/>
                </a:lnTo>
                <a:cubicBezTo>
                  <a:pt x="74454" y="2700000"/>
                  <a:pt x="0" y="2625546"/>
                  <a:pt x="0" y="2533703"/>
                </a:cubicBezTo>
                <a:lnTo>
                  <a:pt x="0" y="166297"/>
                </a:lnTo>
                <a:cubicBezTo>
                  <a:pt x="0" y="74454"/>
                  <a:pt x="74454" y="0"/>
                  <a:pt x="1662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BF03AC8-6205-9A99-3097-4AE4A2B328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31280" y="2225052"/>
            <a:ext cx="2406159" cy="2407273"/>
          </a:xfrm>
          <a:custGeom>
            <a:avLst/>
            <a:gdLst>
              <a:gd name="connsiteX0" fmla="*/ 166297 w 2698750"/>
              <a:gd name="connsiteY0" fmla="*/ 0 h 2700000"/>
              <a:gd name="connsiteX1" fmla="*/ 2532453 w 2698750"/>
              <a:gd name="connsiteY1" fmla="*/ 0 h 2700000"/>
              <a:gd name="connsiteX2" fmla="*/ 2698750 w 2698750"/>
              <a:gd name="connsiteY2" fmla="*/ 166297 h 2700000"/>
              <a:gd name="connsiteX3" fmla="*/ 2698750 w 2698750"/>
              <a:gd name="connsiteY3" fmla="*/ 2533703 h 2700000"/>
              <a:gd name="connsiteX4" fmla="*/ 2532453 w 2698750"/>
              <a:gd name="connsiteY4" fmla="*/ 2700000 h 2700000"/>
              <a:gd name="connsiteX5" fmla="*/ 166297 w 2698750"/>
              <a:gd name="connsiteY5" fmla="*/ 2700000 h 2700000"/>
              <a:gd name="connsiteX6" fmla="*/ 0 w 2698750"/>
              <a:gd name="connsiteY6" fmla="*/ 2533703 h 2700000"/>
              <a:gd name="connsiteX7" fmla="*/ 0 w 2698750"/>
              <a:gd name="connsiteY7" fmla="*/ 166297 h 2700000"/>
              <a:gd name="connsiteX8" fmla="*/ 166297 w 2698750"/>
              <a:gd name="connsiteY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8750" h="2700000">
                <a:moveTo>
                  <a:pt x="166297" y="0"/>
                </a:moveTo>
                <a:lnTo>
                  <a:pt x="2532453" y="0"/>
                </a:lnTo>
                <a:cubicBezTo>
                  <a:pt x="2624296" y="0"/>
                  <a:pt x="2698750" y="74454"/>
                  <a:pt x="2698750" y="166297"/>
                </a:cubicBezTo>
                <a:lnTo>
                  <a:pt x="2698750" y="2533703"/>
                </a:lnTo>
                <a:cubicBezTo>
                  <a:pt x="2698750" y="2625546"/>
                  <a:pt x="2624296" y="2700000"/>
                  <a:pt x="2532453" y="2700000"/>
                </a:cubicBezTo>
                <a:lnTo>
                  <a:pt x="166297" y="2700000"/>
                </a:lnTo>
                <a:cubicBezTo>
                  <a:pt x="74454" y="2700000"/>
                  <a:pt x="0" y="2625546"/>
                  <a:pt x="0" y="2533703"/>
                </a:cubicBezTo>
                <a:lnTo>
                  <a:pt x="0" y="166297"/>
                </a:lnTo>
                <a:cubicBezTo>
                  <a:pt x="0" y="74454"/>
                  <a:pt x="74454" y="0"/>
                  <a:pt x="1662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11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0D14323-1CE5-08F6-B915-5678BCB8639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32260" y="2225053"/>
            <a:ext cx="2923280" cy="2407273"/>
          </a:xfrm>
          <a:custGeom>
            <a:avLst/>
            <a:gdLst>
              <a:gd name="connsiteX0" fmla="*/ 0 w 2923280"/>
              <a:gd name="connsiteY0" fmla="*/ 0 h 2407273"/>
              <a:gd name="connsiteX1" fmla="*/ 2058202 w 2923280"/>
              <a:gd name="connsiteY1" fmla="*/ 0 h 2407273"/>
              <a:gd name="connsiteX2" fmla="*/ 2923280 w 2923280"/>
              <a:gd name="connsiteY2" fmla="*/ 2407273 h 2407273"/>
              <a:gd name="connsiteX3" fmla="*/ 865078 w 2923280"/>
              <a:gd name="connsiteY3" fmla="*/ 2407273 h 240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3280" h="2407273">
                <a:moveTo>
                  <a:pt x="0" y="0"/>
                </a:moveTo>
                <a:lnTo>
                  <a:pt x="2058202" y="0"/>
                </a:lnTo>
                <a:lnTo>
                  <a:pt x="2923280" y="2407273"/>
                </a:lnTo>
                <a:lnTo>
                  <a:pt x="865078" y="24072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860A98-E924-4896-AD1A-85FB944C6B6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770074" y="2225053"/>
            <a:ext cx="2923280" cy="2407273"/>
          </a:xfrm>
          <a:custGeom>
            <a:avLst/>
            <a:gdLst>
              <a:gd name="connsiteX0" fmla="*/ 0 w 2923280"/>
              <a:gd name="connsiteY0" fmla="*/ 0 h 2407273"/>
              <a:gd name="connsiteX1" fmla="*/ 2058202 w 2923280"/>
              <a:gd name="connsiteY1" fmla="*/ 0 h 2407273"/>
              <a:gd name="connsiteX2" fmla="*/ 2923280 w 2923280"/>
              <a:gd name="connsiteY2" fmla="*/ 2407273 h 2407273"/>
              <a:gd name="connsiteX3" fmla="*/ 865078 w 2923280"/>
              <a:gd name="connsiteY3" fmla="*/ 2407273 h 240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3280" h="2407273">
                <a:moveTo>
                  <a:pt x="0" y="0"/>
                </a:moveTo>
                <a:lnTo>
                  <a:pt x="2058202" y="0"/>
                </a:lnTo>
                <a:lnTo>
                  <a:pt x="2923280" y="2407273"/>
                </a:lnTo>
                <a:lnTo>
                  <a:pt x="865078" y="24072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0C3D5A-D66A-721E-D044-59D5E249C57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24136" y="2225053"/>
            <a:ext cx="2923280" cy="2407273"/>
          </a:xfrm>
          <a:custGeom>
            <a:avLst/>
            <a:gdLst>
              <a:gd name="connsiteX0" fmla="*/ 0 w 2923280"/>
              <a:gd name="connsiteY0" fmla="*/ 0 h 2407273"/>
              <a:gd name="connsiteX1" fmla="*/ 2058202 w 2923280"/>
              <a:gd name="connsiteY1" fmla="*/ 0 h 2407273"/>
              <a:gd name="connsiteX2" fmla="*/ 2923280 w 2923280"/>
              <a:gd name="connsiteY2" fmla="*/ 2407273 h 2407273"/>
              <a:gd name="connsiteX3" fmla="*/ 865078 w 2923280"/>
              <a:gd name="connsiteY3" fmla="*/ 2407273 h 240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3280" h="2407273">
                <a:moveTo>
                  <a:pt x="0" y="0"/>
                </a:moveTo>
                <a:lnTo>
                  <a:pt x="2058202" y="0"/>
                </a:lnTo>
                <a:lnTo>
                  <a:pt x="2923280" y="2407273"/>
                </a:lnTo>
                <a:lnTo>
                  <a:pt x="865078" y="24072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716DD67A-B998-51AD-612A-424C58EE8D8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78198" y="2225053"/>
            <a:ext cx="2923280" cy="2407273"/>
          </a:xfrm>
          <a:custGeom>
            <a:avLst/>
            <a:gdLst>
              <a:gd name="connsiteX0" fmla="*/ 0 w 2923280"/>
              <a:gd name="connsiteY0" fmla="*/ 0 h 2407273"/>
              <a:gd name="connsiteX1" fmla="*/ 2058202 w 2923280"/>
              <a:gd name="connsiteY1" fmla="*/ 0 h 2407273"/>
              <a:gd name="connsiteX2" fmla="*/ 2923280 w 2923280"/>
              <a:gd name="connsiteY2" fmla="*/ 2407273 h 2407273"/>
              <a:gd name="connsiteX3" fmla="*/ 865078 w 2923280"/>
              <a:gd name="connsiteY3" fmla="*/ 2407273 h 240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3280" h="2407273">
                <a:moveTo>
                  <a:pt x="0" y="0"/>
                </a:moveTo>
                <a:lnTo>
                  <a:pt x="2058202" y="0"/>
                </a:lnTo>
                <a:lnTo>
                  <a:pt x="2923280" y="2407273"/>
                </a:lnTo>
                <a:lnTo>
                  <a:pt x="865078" y="24072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1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09EC6DF-561D-EED2-B7FF-8B004AAD56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0" y="2225052"/>
            <a:ext cx="2406159" cy="2407273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FAD5F8B-9399-6C49-C717-68FCF1DBC3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77840" y="2225052"/>
            <a:ext cx="2406159" cy="2407273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8B28220-D2CE-AD75-92AB-16115A682D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560" y="2225052"/>
            <a:ext cx="2406159" cy="2407273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03A5CB-CBE5-0468-6F22-07A4EEC028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31280" y="2225052"/>
            <a:ext cx="2406159" cy="2407273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76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BD1432D-BCA0-2138-CF93-757F0F7514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0" y="1043183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84245F-A319-CA43-6DED-B19E9E2AB6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52000" y="1043183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4E47702-AB9B-9F5F-FBAA-D6F781EC6F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96000" y="1043183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138D850-5F6A-25AD-F796-EB6E0D05036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540000" y="1043183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EED0E08-60D9-3A1C-B75A-E6B70ACAAF5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83999" y="1043183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46F06CC-5932-4A38-6E32-9E93868D0F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8000" y="3861948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C2E959C-C3A5-C33B-E0B3-304CB66BF88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852000" y="3861948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E3B9F82-0CF2-7B87-C33C-198C3A4E0E4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96000" y="3861948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9422AAA-ABA4-5F5D-EA47-9841C26AC0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40000" y="3861948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0340BD45-09C6-82F8-E7B3-7D2DB0932CF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883999" y="3861948"/>
            <a:ext cx="1800000" cy="1800000"/>
          </a:xfrm>
          <a:custGeom>
            <a:avLst/>
            <a:gdLst>
              <a:gd name="connsiteX0" fmla="*/ 110916 w 1800000"/>
              <a:gd name="connsiteY0" fmla="*/ 0 h 1800000"/>
              <a:gd name="connsiteX1" fmla="*/ 1689084 w 1800000"/>
              <a:gd name="connsiteY1" fmla="*/ 0 h 1800000"/>
              <a:gd name="connsiteX2" fmla="*/ 1800000 w 1800000"/>
              <a:gd name="connsiteY2" fmla="*/ 110916 h 1800000"/>
              <a:gd name="connsiteX3" fmla="*/ 1800000 w 1800000"/>
              <a:gd name="connsiteY3" fmla="*/ 1689084 h 1800000"/>
              <a:gd name="connsiteX4" fmla="*/ 1689084 w 1800000"/>
              <a:gd name="connsiteY4" fmla="*/ 1800000 h 1800000"/>
              <a:gd name="connsiteX5" fmla="*/ 110916 w 1800000"/>
              <a:gd name="connsiteY5" fmla="*/ 1800000 h 1800000"/>
              <a:gd name="connsiteX6" fmla="*/ 0 w 1800000"/>
              <a:gd name="connsiteY6" fmla="*/ 1689084 h 1800000"/>
              <a:gd name="connsiteX7" fmla="*/ 0 w 1800000"/>
              <a:gd name="connsiteY7" fmla="*/ 110916 h 1800000"/>
              <a:gd name="connsiteX8" fmla="*/ 110916 w 1800000"/>
              <a:gd name="connsiteY8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1800000">
                <a:moveTo>
                  <a:pt x="110916" y="0"/>
                </a:moveTo>
                <a:lnTo>
                  <a:pt x="1689084" y="0"/>
                </a:lnTo>
                <a:cubicBezTo>
                  <a:pt x="1750341" y="0"/>
                  <a:pt x="1800000" y="49659"/>
                  <a:pt x="1800000" y="110916"/>
                </a:cubicBezTo>
                <a:lnTo>
                  <a:pt x="1800000" y="1689084"/>
                </a:lnTo>
                <a:cubicBezTo>
                  <a:pt x="1800000" y="1750341"/>
                  <a:pt x="1750341" y="1800000"/>
                  <a:pt x="1689084" y="1800000"/>
                </a:cubicBezTo>
                <a:lnTo>
                  <a:pt x="110916" y="1800000"/>
                </a:lnTo>
                <a:cubicBezTo>
                  <a:pt x="49659" y="1800000"/>
                  <a:pt x="0" y="1750341"/>
                  <a:pt x="0" y="1689084"/>
                </a:cubicBezTo>
                <a:lnTo>
                  <a:pt x="0" y="110916"/>
                </a:lnTo>
                <a:cubicBezTo>
                  <a:pt x="0" y="49659"/>
                  <a:pt x="49659" y="0"/>
                  <a:pt x="1109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7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4F93BA67-9BC1-96E4-73C4-25B4AAB6BB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8000" y="2210844"/>
            <a:ext cx="3640138" cy="2148431"/>
          </a:xfrm>
          <a:custGeom>
            <a:avLst/>
            <a:gdLst>
              <a:gd name="connsiteX0" fmla="*/ 103020 w 3640138"/>
              <a:gd name="connsiteY0" fmla="*/ 0 h 1869696"/>
              <a:gd name="connsiteX1" fmla="*/ 3537118 w 3640138"/>
              <a:gd name="connsiteY1" fmla="*/ 0 h 1869696"/>
              <a:gd name="connsiteX2" fmla="*/ 3640138 w 3640138"/>
              <a:gd name="connsiteY2" fmla="*/ 103020 h 1869696"/>
              <a:gd name="connsiteX3" fmla="*/ 3640138 w 3640138"/>
              <a:gd name="connsiteY3" fmla="*/ 1766676 h 1869696"/>
              <a:gd name="connsiteX4" fmla="*/ 3537118 w 3640138"/>
              <a:gd name="connsiteY4" fmla="*/ 1869696 h 1869696"/>
              <a:gd name="connsiteX5" fmla="*/ 103020 w 3640138"/>
              <a:gd name="connsiteY5" fmla="*/ 1869696 h 1869696"/>
              <a:gd name="connsiteX6" fmla="*/ 0 w 3640138"/>
              <a:gd name="connsiteY6" fmla="*/ 1766676 h 1869696"/>
              <a:gd name="connsiteX7" fmla="*/ 0 w 3640138"/>
              <a:gd name="connsiteY7" fmla="*/ 103020 h 1869696"/>
              <a:gd name="connsiteX8" fmla="*/ 103020 w 3640138"/>
              <a:gd name="connsiteY8" fmla="*/ 0 h 186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138" h="1869696">
                <a:moveTo>
                  <a:pt x="103020" y="0"/>
                </a:moveTo>
                <a:lnTo>
                  <a:pt x="3537118" y="0"/>
                </a:lnTo>
                <a:cubicBezTo>
                  <a:pt x="3594014" y="0"/>
                  <a:pt x="3640138" y="46124"/>
                  <a:pt x="3640138" y="103020"/>
                </a:cubicBezTo>
                <a:lnTo>
                  <a:pt x="3640138" y="1766676"/>
                </a:lnTo>
                <a:cubicBezTo>
                  <a:pt x="3640138" y="1823572"/>
                  <a:pt x="3594014" y="1869696"/>
                  <a:pt x="3537118" y="1869696"/>
                </a:cubicBezTo>
                <a:lnTo>
                  <a:pt x="103020" y="1869696"/>
                </a:lnTo>
                <a:cubicBezTo>
                  <a:pt x="46124" y="1869696"/>
                  <a:pt x="0" y="1823572"/>
                  <a:pt x="0" y="1766676"/>
                </a:cubicBezTo>
                <a:lnTo>
                  <a:pt x="0" y="103020"/>
                </a:lnTo>
                <a:cubicBezTo>
                  <a:pt x="0" y="46124"/>
                  <a:pt x="46124" y="0"/>
                  <a:pt x="103020" y="0"/>
                </a:cubicBezTo>
                <a:close/>
              </a:path>
            </a:pathLst>
          </a:cu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en-GB" sz="1800"/>
            </a:lvl1pPr>
          </a:lstStyle>
          <a:p>
            <a:pPr marL="0" lvl="0" algn="ctr"/>
            <a:endParaRPr lang="en-GB"/>
          </a:p>
        </p:txBody>
      </p:sp>
      <p:sp>
        <p:nvSpPr>
          <p:cNvPr id="8" name="Picture Placeholder 17">
            <a:extLst>
              <a:ext uri="{FF2B5EF4-FFF2-40B4-BE49-F238E27FC236}">
                <a16:creationId xmlns:a16="http://schemas.microsoft.com/office/drawing/2014/main" id="{AAA1013A-2FC3-0B19-45AF-F6DFC49F404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137" y="2210844"/>
            <a:ext cx="3640138" cy="2148431"/>
          </a:xfrm>
          <a:custGeom>
            <a:avLst/>
            <a:gdLst>
              <a:gd name="connsiteX0" fmla="*/ 103020 w 3640138"/>
              <a:gd name="connsiteY0" fmla="*/ 0 h 1869696"/>
              <a:gd name="connsiteX1" fmla="*/ 3537118 w 3640138"/>
              <a:gd name="connsiteY1" fmla="*/ 0 h 1869696"/>
              <a:gd name="connsiteX2" fmla="*/ 3640138 w 3640138"/>
              <a:gd name="connsiteY2" fmla="*/ 103020 h 1869696"/>
              <a:gd name="connsiteX3" fmla="*/ 3640138 w 3640138"/>
              <a:gd name="connsiteY3" fmla="*/ 1766676 h 1869696"/>
              <a:gd name="connsiteX4" fmla="*/ 3537118 w 3640138"/>
              <a:gd name="connsiteY4" fmla="*/ 1869696 h 1869696"/>
              <a:gd name="connsiteX5" fmla="*/ 103020 w 3640138"/>
              <a:gd name="connsiteY5" fmla="*/ 1869696 h 1869696"/>
              <a:gd name="connsiteX6" fmla="*/ 0 w 3640138"/>
              <a:gd name="connsiteY6" fmla="*/ 1766676 h 1869696"/>
              <a:gd name="connsiteX7" fmla="*/ 0 w 3640138"/>
              <a:gd name="connsiteY7" fmla="*/ 103020 h 1869696"/>
              <a:gd name="connsiteX8" fmla="*/ 103020 w 3640138"/>
              <a:gd name="connsiteY8" fmla="*/ 0 h 186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138" h="1869696">
                <a:moveTo>
                  <a:pt x="103020" y="0"/>
                </a:moveTo>
                <a:lnTo>
                  <a:pt x="3537118" y="0"/>
                </a:lnTo>
                <a:cubicBezTo>
                  <a:pt x="3594014" y="0"/>
                  <a:pt x="3640138" y="46124"/>
                  <a:pt x="3640138" y="103020"/>
                </a:cubicBezTo>
                <a:lnTo>
                  <a:pt x="3640138" y="1766676"/>
                </a:lnTo>
                <a:cubicBezTo>
                  <a:pt x="3640138" y="1823572"/>
                  <a:pt x="3594014" y="1869696"/>
                  <a:pt x="3537118" y="1869696"/>
                </a:cubicBezTo>
                <a:lnTo>
                  <a:pt x="103020" y="1869696"/>
                </a:lnTo>
                <a:cubicBezTo>
                  <a:pt x="46124" y="1869696"/>
                  <a:pt x="0" y="1823572"/>
                  <a:pt x="0" y="1766676"/>
                </a:cubicBezTo>
                <a:lnTo>
                  <a:pt x="0" y="103020"/>
                </a:lnTo>
                <a:cubicBezTo>
                  <a:pt x="0" y="46124"/>
                  <a:pt x="46124" y="0"/>
                  <a:pt x="103020" y="0"/>
                </a:cubicBezTo>
                <a:close/>
              </a:path>
            </a:pathLst>
          </a:cu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en-GB" sz="1800"/>
            </a:lvl1pPr>
          </a:lstStyle>
          <a:p>
            <a:pPr marL="0" lvl="0" algn="ctr"/>
            <a:endParaRPr lang="en-GB"/>
          </a:p>
        </p:txBody>
      </p:sp>
      <p:sp>
        <p:nvSpPr>
          <p:cNvPr id="9" name="Picture Placeholder 18">
            <a:extLst>
              <a:ext uri="{FF2B5EF4-FFF2-40B4-BE49-F238E27FC236}">
                <a16:creationId xmlns:a16="http://schemas.microsoft.com/office/drawing/2014/main" id="{3465AE77-BF7E-783F-7BA4-A2DF69AD97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43862" y="2210844"/>
            <a:ext cx="3640138" cy="2148431"/>
          </a:xfrm>
          <a:custGeom>
            <a:avLst/>
            <a:gdLst>
              <a:gd name="connsiteX0" fmla="*/ 103020 w 3640138"/>
              <a:gd name="connsiteY0" fmla="*/ 0 h 1869696"/>
              <a:gd name="connsiteX1" fmla="*/ 3537118 w 3640138"/>
              <a:gd name="connsiteY1" fmla="*/ 0 h 1869696"/>
              <a:gd name="connsiteX2" fmla="*/ 3640138 w 3640138"/>
              <a:gd name="connsiteY2" fmla="*/ 103020 h 1869696"/>
              <a:gd name="connsiteX3" fmla="*/ 3640138 w 3640138"/>
              <a:gd name="connsiteY3" fmla="*/ 1766676 h 1869696"/>
              <a:gd name="connsiteX4" fmla="*/ 3537118 w 3640138"/>
              <a:gd name="connsiteY4" fmla="*/ 1869696 h 1869696"/>
              <a:gd name="connsiteX5" fmla="*/ 103020 w 3640138"/>
              <a:gd name="connsiteY5" fmla="*/ 1869696 h 1869696"/>
              <a:gd name="connsiteX6" fmla="*/ 0 w 3640138"/>
              <a:gd name="connsiteY6" fmla="*/ 1766676 h 1869696"/>
              <a:gd name="connsiteX7" fmla="*/ 0 w 3640138"/>
              <a:gd name="connsiteY7" fmla="*/ 103020 h 1869696"/>
              <a:gd name="connsiteX8" fmla="*/ 103020 w 3640138"/>
              <a:gd name="connsiteY8" fmla="*/ 0 h 186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138" h="1869696">
                <a:moveTo>
                  <a:pt x="103020" y="0"/>
                </a:moveTo>
                <a:lnTo>
                  <a:pt x="3537118" y="0"/>
                </a:lnTo>
                <a:cubicBezTo>
                  <a:pt x="3594014" y="0"/>
                  <a:pt x="3640138" y="46124"/>
                  <a:pt x="3640138" y="103020"/>
                </a:cubicBezTo>
                <a:lnTo>
                  <a:pt x="3640138" y="1766676"/>
                </a:lnTo>
                <a:cubicBezTo>
                  <a:pt x="3640138" y="1823572"/>
                  <a:pt x="3594014" y="1869696"/>
                  <a:pt x="3537118" y="1869696"/>
                </a:cubicBezTo>
                <a:lnTo>
                  <a:pt x="103020" y="1869696"/>
                </a:lnTo>
                <a:cubicBezTo>
                  <a:pt x="46124" y="1869696"/>
                  <a:pt x="0" y="1823572"/>
                  <a:pt x="0" y="1766676"/>
                </a:cubicBezTo>
                <a:lnTo>
                  <a:pt x="0" y="103020"/>
                </a:lnTo>
                <a:cubicBezTo>
                  <a:pt x="0" y="46124"/>
                  <a:pt x="46124" y="0"/>
                  <a:pt x="103020" y="0"/>
                </a:cubicBezTo>
                <a:close/>
              </a:path>
            </a:pathLst>
          </a:cu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en-GB" sz="1800"/>
            </a:lvl1pPr>
          </a:lstStyle>
          <a:p>
            <a:pPr marL="0" lvl="0"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15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Šablona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D1950F-DF21-A819-315A-FE2591B05DB2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D4E544A5-9942-28CE-D04F-3710CF84FC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4182" y="1429627"/>
            <a:ext cx="2103705" cy="4462292"/>
          </a:xfrm>
          <a:custGeom>
            <a:avLst/>
            <a:gdLst>
              <a:gd name="connsiteX0" fmla="*/ 372663 w 2103705"/>
              <a:gd name="connsiteY0" fmla="*/ 0 h 4462292"/>
              <a:gd name="connsiteX1" fmla="*/ 1731030 w 2103705"/>
              <a:gd name="connsiteY1" fmla="*/ 0 h 4462292"/>
              <a:gd name="connsiteX2" fmla="*/ 2103705 w 2103705"/>
              <a:gd name="connsiteY2" fmla="*/ 372664 h 4462292"/>
              <a:gd name="connsiteX3" fmla="*/ 2103705 w 2103705"/>
              <a:gd name="connsiteY3" fmla="*/ 4089629 h 4462292"/>
              <a:gd name="connsiteX4" fmla="*/ 1731030 w 2103705"/>
              <a:gd name="connsiteY4" fmla="*/ 4462292 h 4462292"/>
              <a:gd name="connsiteX5" fmla="*/ 372663 w 2103705"/>
              <a:gd name="connsiteY5" fmla="*/ 4462292 h 4462292"/>
              <a:gd name="connsiteX6" fmla="*/ 0 w 2103705"/>
              <a:gd name="connsiteY6" fmla="*/ 4089629 h 4462292"/>
              <a:gd name="connsiteX7" fmla="*/ 0 w 2103705"/>
              <a:gd name="connsiteY7" fmla="*/ 372664 h 4462292"/>
              <a:gd name="connsiteX8" fmla="*/ 372663 w 2103705"/>
              <a:gd name="connsiteY8" fmla="*/ 0 h 446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705" h="4462292">
                <a:moveTo>
                  <a:pt x="372663" y="0"/>
                </a:moveTo>
                <a:lnTo>
                  <a:pt x="1731030" y="0"/>
                </a:lnTo>
                <a:cubicBezTo>
                  <a:pt x="1936851" y="0"/>
                  <a:pt x="2103705" y="166842"/>
                  <a:pt x="2103705" y="372664"/>
                </a:cubicBezTo>
                <a:lnTo>
                  <a:pt x="2103705" y="4089629"/>
                </a:lnTo>
                <a:cubicBezTo>
                  <a:pt x="2103705" y="4295451"/>
                  <a:pt x="1936851" y="4462292"/>
                  <a:pt x="1731030" y="4462292"/>
                </a:cubicBezTo>
                <a:lnTo>
                  <a:pt x="372663" y="4462292"/>
                </a:lnTo>
                <a:cubicBezTo>
                  <a:pt x="166842" y="4462292"/>
                  <a:pt x="0" y="4295451"/>
                  <a:pt x="0" y="4089629"/>
                </a:cubicBezTo>
                <a:lnTo>
                  <a:pt x="0" y="372664"/>
                </a:lnTo>
                <a:cubicBezTo>
                  <a:pt x="0" y="166842"/>
                  <a:pt x="166842" y="0"/>
                  <a:pt x="372663" y="0"/>
                </a:cubicBezTo>
                <a:close/>
              </a:path>
            </a:pathLst>
          </a:cu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en-GB" sz="1800"/>
            </a:lvl1pPr>
          </a:lstStyle>
          <a:p>
            <a:pPr marL="0" lvl="0"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16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000" y="501461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E452F8C1-9219-4A2E-9841-A038E96D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8001" y="6194121"/>
            <a:ext cx="1755774" cy="142656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32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1E7388B-07DB-19ED-DB00-39EEDA0A6E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85250" y="3511517"/>
            <a:ext cx="2698750" cy="2838483"/>
          </a:xfrm>
          <a:custGeom>
            <a:avLst/>
            <a:gdLst>
              <a:gd name="connsiteX0" fmla="*/ 166297 w 2698750"/>
              <a:gd name="connsiteY0" fmla="*/ 0 h 2838483"/>
              <a:gd name="connsiteX1" fmla="*/ 2532453 w 2698750"/>
              <a:gd name="connsiteY1" fmla="*/ 0 h 2838483"/>
              <a:gd name="connsiteX2" fmla="*/ 2698750 w 2698750"/>
              <a:gd name="connsiteY2" fmla="*/ 166297 h 2838483"/>
              <a:gd name="connsiteX3" fmla="*/ 2698750 w 2698750"/>
              <a:gd name="connsiteY3" fmla="*/ 2672186 h 2838483"/>
              <a:gd name="connsiteX4" fmla="*/ 2532453 w 2698750"/>
              <a:gd name="connsiteY4" fmla="*/ 2838483 h 2838483"/>
              <a:gd name="connsiteX5" fmla="*/ 166297 w 2698750"/>
              <a:gd name="connsiteY5" fmla="*/ 2838483 h 2838483"/>
              <a:gd name="connsiteX6" fmla="*/ 0 w 2698750"/>
              <a:gd name="connsiteY6" fmla="*/ 2672186 h 2838483"/>
              <a:gd name="connsiteX7" fmla="*/ 0 w 2698750"/>
              <a:gd name="connsiteY7" fmla="*/ 166297 h 2838483"/>
              <a:gd name="connsiteX8" fmla="*/ 166297 w 2698750"/>
              <a:gd name="connsiteY8" fmla="*/ 0 h 283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8750" h="2838483">
                <a:moveTo>
                  <a:pt x="166297" y="0"/>
                </a:moveTo>
                <a:lnTo>
                  <a:pt x="2532453" y="0"/>
                </a:lnTo>
                <a:cubicBezTo>
                  <a:pt x="2624296" y="0"/>
                  <a:pt x="2698750" y="74454"/>
                  <a:pt x="2698750" y="166297"/>
                </a:cubicBezTo>
                <a:lnTo>
                  <a:pt x="2698750" y="2672186"/>
                </a:lnTo>
                <a:cubicBezTo>
                  <a:pt x="2698750" y="2764029"/>
                  <a:pt x="2624296" y="2838483"/>
                  <a:pt x="2532453" y="2838483"/>
                </a:cubicBezTo>
                <a:lnTo>
                  <a:pt x="166297" y="2838483"/>
                </a:lnTo>
                <a:cubicBezTo>
                  <a:pt x="74454" y="2838483"/>
                  <a:pt x="0" y="2764029"/>
                  <a:pt x="0" y="2672186"/>
                </a:cubicBezTo>
                <a:lnTo>
                  <a:pt x="0" y="166297"/>
                </a:lnTo>
                <a:cubicBezTo>
                  <a:pt x="0" y="74454"/>
                  <a:pt x="74454" y="0"/>
                  <a:pt x="1662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3C639E9-92CF-A332-742E-AC53F10E09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9500" y="3511518"/>
            <a:ext cx="2698750" cy="2838483"/>
          </a:xfrm>
          <a:custGeom>
            <a:avLst/>
            <a:gdLst>
              <a:gd name="connsiteX0" fmla="*/ 166297 w 2698750"/>
              <a:gd name="connsiteY0" fmla="*/ 0 h 2838483"/>
              <a:gd name="connsiteX1" fmla="*/ 2532453 w 2698750"/>
              <a:gd name="connsiteY1" fmla="*/ 0 h 2838483"/>
              <a:gd name="connsiteX2" fmla="*/ 2698750 w 2698750"/>
              <a:gd name="connsiteY2" fmla="*/ 166297 h 2838483"/>
              <a:gd name="connsiteX3" fmla="*/ 2698750 w 2698750"/>
              <a:gd name="connsiteY3" fmla="*/ 2672186 h 2838483"/>
              <a:gd name="connsiteX4" fmla="*/ 2532453 w 2698750"/>
              <a:gd name="connsiteY4" fmla="*/ 2838483 h 2838483"/>
              <a:gd name="connsiteX5" fmla="*/ 166297 w 2698750"/>
              <a:gd name="connsiteY5" fmla="*/ 2838483 h 2838483"/>
              <a:gd name="connsiteX6" fmla="*/ 0 w 2698750"/>
              <a:gd name="connsiteY6" fmla="*/ 2672186 h 2838483"/>
              <a:gd name="connsiteX7" fmla="*/ 0 w 2698750"/>
              <a:gd name="connsiteY7" fmla="*/ 166297 h 2838483"/>
              <a:gd name="connsiteX8" fmla="*/ 166297 w 2698750"/>
              <a:gd name="connsiteY8" fmla="*/ 0 h 283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8750" h="2838483">
                <a:moveTo>
                  <a:pt x="166297" y="0"/>
                </a:moveTo>
                <a:lnTo>
                  <a:pt x="2532453" y="0"/>
                </a:lnTo>
                <a:cubicBezTo>
                  <a:pt x="2624296" y="0"/>
                  <a:pt x="2698750" y="74454"/>
                  <a:pt x="2698750" y="166297"/>
                </a:cubicBezTo>
                <a:lnTo>
                  <a:pt x="2698750" y="2672186"/>
                </a:lnTo>
                <a:cubicBezTo>
                  <a:pt x="2698750" y="2764029"/>
                  <a:pt x="2624296" y="2838483"/>
                  <a:pt x="2532453" y="2838483"/>
                </a:cubicBezTo>
                <a:lnTo>
                  <a:pt x="166297" y="2838483"/>
                </a:lnTo>
                <a:cubicBezTo>
                  <a:pt x="74454" y="2838483"/>
                  <a:pt x="0" y="2764029"/>
                  <a:pt x="0" y="2672186"/>
                </a:cubicBezTo>
                <a:lnTo>
                  <a:pt x="0" y="166297"/>
                </a:lnTo>
                <a:cubicBezTo>
                  <a:pt x="0" y="74454"/>
                  <a:pt x="74454" y="0"/>
                  <a:pt x="1662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8000" y="5996349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BA09A0-172D-E7A7-010B-2CFAE01D1B26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386201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188F2F6-19B0-B68B-13B7-4D99A0B09F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9500" y="508001"/>
            <a:ext cx="5524500" cy="2857500"/>
          </a:xfrm>
          <a:custGeom>
            <a:avLst/>
            <a:gdLst>
              <a:gd name="connsiteX0" fmla="*/ 176079 w 5524500"/>
              <a:gd name="connsiteY0" fmla="*/ 0 h 2857500"/>
              <a:gd name="connsiteX1" fmla="*/ 5348421 w 5524500"/>
              <a:gd name="connsiteY1" fmla="*/ 0 h 2857500"/>
              <a:gd name="connsiteX2" fmla="*/ 5524500 w 5524500"/>
              <a:gd name="connsiteY2" fmla="*/ 176079 h 2857500"/>
              <a:gd name="connsiteX3" fmla="*/ 5524500 w 5524500"/>
              <a:gd name="connsiteY3" fmla="*/ 2681421 h 2857500"/>
              <a:gd name="connsiteX4" fmla="*/ 5348421 w 5524500"/>
              <a:gd name="connsiteY4" fmla="*/ 2857500 h 2857500"/>
              <a:gd name="connsiteX5" fmla="*/ 176079 w 5524500"/>
              <a:gd name="connsiteY5" fmla="*/ 2857500 h 2857500"/>
              <a:gd name="connsiteX6" fmla="*/ 0 w 5524500"/>
              <a:gd name="connsiteY6" fmla="*/ 2681421 h 2857500"/>
              <a:gd name="connsiteX7" fmla="*/ 0 w 5524500"/>
              <a:gd name="connsiteY7" fmla="*/ 176079 h 2857500"/>
              <a:gd name="connsiteX8" fmla="*/ 176079 w 5524500"/>
              <a:gd name="connsiteY8" fmla="*/ 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4500" h="2857500">
                <a:moveTo>
                  <a:pt x="176079" y="0"/>
                </a:moveTo>
                <a:lnTo>
                  <a:pt x="5348421" y="0"/>
                </a:lnTo>
                <a:cubicBezTo>
                  <a:pt x="5445667" y="0"/>
                  <a:pt x="5524500" y="78833"/>
                  <a:pt x="5524500" y="176079"/>
                </a:cubicBezTo>
                <a:lnTo>
                  <a:pt x="5524500" y="2681421"/>
                </a:lnTo>
                <a:cubicBezTo>
                  <a:pt x="5524500" y="2778667"/>
                  <a:pt x="5445667" y="2857500"/>
                  <a:pt x="5348421" y="2857500"/>
                </a:cubicBezTo>
                <a:lnTo>
                  <a:pt x="176079" y="2857500"/>
                </a:lnTo>
                <a:cubicBezTo>
                  <a:pt x="78833" y="2857500"/>
                  <a:pt x="0" y="2778667"/>
                  <a:pt x="0" y="2681421"/>
                </a:cubicBezTo>
                <a:lnTo>
                  <a:pt x="0" y="176079"/>
                </a:lnTo>
                <a:cubicBezTo>
                  <a:pt x="0" y="78833"/>
                  <a:pt x="78833" y="0"/>
                  <a:pt x="1760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64704DD1-7617-1661-544A-977889EB33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50976" y="6194121"/>
            <a:ext cx="1755774" cy="142656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19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EE776E9-EACD-52E4-4A3F-4A38D75545B3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802665" y="4912028"/>
            <a:ext cx="1552991" cy="1945972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783BCFD-8374-10C3-EDD0-2F3F2B19835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109630" y="2853775"/>
            <a:ext cx="3195588" cy="4004225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F423209-FF12-79AD-B83B-8EC56F311E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6592" y="1016000"/>
            <a:ext cx="4662232" cy="5842000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14BCFD1-F2BC-9FDA-3E57-BA1924CAB9D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8707592" y="0"/>
            <a:ext cx="3484408" cy="6858000"/>
          </a:xfrm>
          <a:custGeom>
            <a:avLst/>
            <a:gdLst>
              <a:gd name="connsiteX0" fmla="*/ 0 w 3484408"/>
              <a:gd name="connsiteY0" fmla="*/ 0 h 6858000"/>
              <a:gd name="connsiteX1" fmla="*/ 3484408 w 3484408"/>
              <a:gd name="connsiteY1" fmla="*/ 0 h 6858000"/>
              <a:gd name="connsiteX2" fmla="*/ 3484408 w 3484408"/>
              <a:gd name="connsiteY2" fmla="*/ 6858000 h 6858000"/>
              <a:gd name="connsiteX3" fmla="*/ 2494115 w 34844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408" h="6858000">
                <a:moveTo>
                  <a:pt x="0" y="0"/>
                </a:moveTo>
                <a:lnTo>
                  <a:pt x="3484408" y="0"/>
                </a:lnTo>
                <a:lnTo>
                  <a:pt x="3484408" y="6858000"/>
                </a:lnTo>
                <a:lnTo>
                  <a:pt x="2494115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0C1054A0-6DD6-A297-A39C-B5118187B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343E0C-F6D5-A751-8AC0-5BB78E4D3875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7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pic>
        <p:nvPicPr>
          <p:cNvPr id="6" name="Picture 5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23C80B41-C4A4-274F-7FB7-DA72CEBD2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05080A40-0822-147A-C7A0-8D8AEAF383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70204" y="1734457"/>
            <a:ext cx="7813795" cy="4597194"/>
          </a:xfrm>
          <a:prstGeom prst="roundRect">
            <a:avLst>
              <a:gd name="adj" fmla="val 3180"/>
            </a:avLst>
          </a:prstGeom>
          <a:ln w="889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F6B5D39-A6BE-47C5-EFCD-6E28A89B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A32ABB-D863-3471-A567-11DB6E07FC79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99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971653"/>
            <a:ext cx="360000" cy="360000"/>
          </a:xfrm>
          <a:prstGeom prst="roundRect">
            <a:avLst/>
          </a:prstGeom>
          <a:ln w="6350">
            <a:solidFill>
              <a:schemeClr val="tx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/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59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74200A9-6B30-1099-466B-81A24D4E88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0" y="1640956"/>
            <a:ext cx="3767138" cy="4715393"/>
          </a:xfrm>
          <a:custGeom>
            <a:avLst/>
            <a:gdLst>
              <a:gd name="connsiteX0" fmla="*/ 132942 w 3767138"/>
              <a:gd name="connsiteY0" fmla="*/ 0 h 4715393"/>
              <a:gd name="connsiteX1" fmla="*/ 3634196 w 3767138"/>
              <a:gd name="connsiteY1" fmla="*/ 0 h 4715393"/>
              <a:gd name="connsiteX2" fmla="*/ 3767138 w 3767138"/>
              <a:gd name="connsiteY2" fmla="*/ 132942 h 4715393"/>
              <a:gd name="connsiteX3" fmla="*/ 3767138 w 3767138"/>
              <a:gd name="connsiteY3" fmla="*/ 4582451 h 4715393"/>
              <a:gd name="connsiteX4" fmla="*/ 3634196 w 3767138"/>
              <a:gd name="connsiteY4" fmla="*/ 4715393 h 4715393"/>
              <a:gd name="connsiteX5" fmla="*/ 132942 w 3767138"/>
              <a:gd name="connsiteY5" fmla="*/ 4715393 h 4715393"/>
              <a:gd name="connsiteX6" fmla="*/ 0 w 3767138"/>
              <a:gd name="connsiteY6" fmla="*/ 4582451 h 4715393"/>
              <a:gd name="connsiteX7" fmla="*/ 0 w 3767138"/>
              <a:gd name="connsiteY7" fmla="*/ 132942 h 4715393"/>
              <a:gd name="connsiteX8" fmla="*/ 132942 w 3767138"/>
              <a:gd name="connsiteY8" fmla="*/ 0 h 4715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7138" h="4715393">
                <a:moveTo>
                  <a:pt x="132942" y="0"/>
                </a:moveTo>
                <a:lnTo>
                  <a:pt x="3634196" y="0"/>
                </a:lnTo>
                <a:cubicBezTo>
                  <a:pt x="3707618" y="0"/>
                  <a:pt x="3767138" y="59520"/>
                  <a:pt x="3767138" y="132942"/>
                </a:cubicBezTo>
                <a:lnTo>
                  <a:pt x="3767138" y="4582451"/>
                </a:lnTo>
                <a:cubicBezTo>
                  <a:pt x="3767138" y="4655873"/>
                  <a:pt x="3707618" y="4715393"/>
                  <a:pt x="3634196" y="4715393"/>
                </a:cubicBezTo>
                <a:lnTo>
                  <a:pt x="132942" y="4715393"/>
                </a:lnTo>
                <a:cubicBezTo>
                  <a:pt x="59520" y="4715393"/>
                  <a:pt x="0" y="4655873"/>
                  <a:pt x="0" y="4582451"/>
                </a:cubicBezTo>
                <a:lnTo>
                  <a:pt x="0" y="132942"/>
                </a:lnTo>
                <a:cubicBezTo>
                  <a:pt x="0" y="59520"/>
                  <a:pt x="59520" y="0"/>
                  <a:pt x="1329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000" y="398427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102" name="Picture 101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5CDFD6-75C4-670D-47BE-35D81DF7B7FE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08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000" y="398427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102" name="Picture 101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5CDFD6-75C4-670D-47BE-35D81DF7B7FE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6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000" y="398427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102" name="Picture 101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5CDFD6-75C4-670D-47BE-35D81DF7B7FE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70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963874D-6B43-DE30-D501-2026C21FAD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050" y="5481637"/>
            <a:ext cx="868364" cy="868364"/>
          </a:xfrm>
          <a:custGeom>
            <a:avLst/>
            <a:gdLst>
              <a:gd name="connsiteX0" fmla="*/ 434182 w 868364"/>
              <a:gd name="connsiteY0" fmla="*/ 0 h 868364"/>
              <a:gd name="connsiteX1" fmla="*/ 868364 w 868364"/>
              <a:gd name="connsiteY1" fmla="*/ 434182 h 868364"/>
              <a:gd name="connsiteX2" fmla="*/ 434182 w 868364"/>
              <a:gd name="connsiteY2" fmla="*/ 868364 h 868364"/>
              <a:gd name="connsiteX3" fmla="*/ 0 w 868364"/>
              <a:gd name="connsiteY3" fmla="*/ 434182 h 868364"/>
              <a:gd name="connsiteX4" fmla="*/ 434182 w 868364"/>
              <a:gd name="connsiteY4" fmla="*/ 0 h 8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364" h="868364">
                <a:moveTo>
                  <a:pt x="434182" y="0"/>
                </a:moveTo>
                <a:cubicBezTo>
                  <a:pt x="673974" y="0"/>
                  <a:pt x="868364" y="194390"/>
                  <a:pt x="868364" y="434182"/>
                </a:cubicBezTo>
                <a:cubicBezTo>
                  <a:pt x="868364" y="673974"/>
                  <a:pt x="673974" y="868364"/>
                  <a:pt x="434182" y="868364"/>
                </a:cubicBezTo>
                <a:cubicBezTo>
                  <a:pt x="194390" y="868364"/>
                  <a:pt x="0" y="673974"/>
                  <a:pt x="0" y="434182"/>
                </a:cubicBezTo>
                <a:cubicBezTo>
                  <a:pt x="0" y="194390"/>
                  <a:pt x="194390" y="0"/>
                  <a:pt x="434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971653"/>
            <a:ext cx="360000" cy="360000"/>
          </a:xfrm>
          <a:prstGeom prst="roundRect">
            <a:avLst/>
          </a:prstGeom>
          <a:ln w="889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21222"/>
            <a:ext cx="2551936" cy="326126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7355E3CF-0FBA-4B9B-A4F7-27AD55E1D6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7586" y="508000"/>
            <a:ext cx="4662232" cy="5842000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C75D6EE8-FC9B-2898-778C-03668ABDF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775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98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B4922A5-9840-743D-A9B1-94D47F1AC6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2275" y="508000"/>
            <a:ext cx="4662232" cy="5842000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08000"/>
            <a:ext cx="360000" cy="360000"/>
          </a:xfrm>
          <a:prstGeom prst="roundRect">
            <a:avLst/>
          </a:prstGeom>
          <a:ln w="889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4CC0AE32-BB15-B5DE-C7E6-341770DB0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C56A3F4C-02BE-E14D-116C-8692880B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8001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07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08000"/>
            <a:ext cx="360000" cy="360000"/>
          </a:xfrm>
          <a:prstGeom prst="roundRect">
            <a:avLst/>
          </a:prstGeom>
          <a:ln w="889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4CC0AE32-BB15-B5DE-C7E6-341770DB0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C56A3F4C-02BE-E14D-116C-8692880B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8001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9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BD1AF2F-3C97-C449-A392-699BE110B1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32500" y="508000"/>
            <a:ext cx="4662232" cy="5842000"/>
          </a:xfrm>
          <a:custGeom>
            <a:avLst/>
            <a:gdLst>
              <a:gd name="connsiteX0" fmla="*/ 0 w 4662232"/>
              <a:gd name="connsiteY0" fmla="*/ 0 h 5842000"/>
              <a:gd name="connsiteX1" fmla="*/ 2543618 w 4662232"/>
              <a:gd name="connsiteY1" fmla="*/ 0 h 5842000"/>
              <a:gd name="connsiteX2" fmla="*/ 4662232 w 4662232"/>
              <a:gd name="connsiteY2" fmla="*/ 5842000 h 5842000"/>
              <a:gd name="connsiteX3" fmla="*/ 2124617 w 4662232"/>
              <a:gd name="connsiteY3" fmla="*/ 5842000 h 58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2232" h="5842000">
                <a:moveTo>
                  <a:pt x="0" y="0"/>
                </a:moveTo>
                <a:lnTo>
                  <a:pt x="2543618" y="0"/>
                </a:lnTo>
                <a:lnTo>
                  <a:pt x="4662232" y="5842000"/>
                </a:lnTo>
                <a:lnTo>
                  <a:pt x="2124617" y="584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08000"/>
            <a:ext cx="360000" cy="360000"/>
          </a:xfrm>
          <a:prstGeom prst="roundRect">
            <a:avLst/>
          </a:prstGeom>
          <a:ln w="889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C56A3F4C-02BE-E14D-116C-8692880B69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8001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DDD0A91E-B29D-1EEB-9C1D-C45AE2CCF7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963874D-6B43-DE30-D501-2026C21FAD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050" y="5481637"/>
            <a:ext cx="868364" cy="868364"/>
          </a:xfrm>
          <a:custGeom>
            <a:avLst/>
            <a:gdLst>
              <a:gd name="connsiteX0" fmla="*/ 434182 w 868364"/>
              <a:gd name="connsiteY0" fmla="*/ 0 h 868364"/>
              <a:gd name="connsiteX1" fmla="*/ 868364 w 868364"/>
              <a:gd name="connsiteY1" fmla="*/ 434182 h 868364"/>
              <a:gd name="connsiteX2" fmla="*/ 434182 w 868364"/>
              <a:gd name="connsiteY2" fmla="*/ 868364 h 868364"/>
              <a:gd name="connsiteX3" fmla="*/ 0 w 868364"/>
              <a:gd name="connsiteY3" fmla="*/ 434182 h 868364"/>
              <a:gd name="connsiteX4" fmla="*/ 434182 w 868364"/>
              <a:gd name="connsiteY4" fmla="*/ 0 h 8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364" h="868364">
                <a:moveTo>
                  <a:pt x="434182" y="0"/>
                </a:moveTo>
                <a:cubicBezTo>
                  <a:pt x="673974" y="0"/>
                  <a:pt x="868364" y="194390"/>
                  <a:pt x="868364" y="434182"/>
                </a:cubicBezTo>
                <a:cubicBezTo>
                  <a:pt x="868364" y="673974"/>
                  <a:pt x="673974" y="868364"/>
                  <a:pt x="434182" y="868364"/>
                </a:cubicBezTo>
                <a:cubicBezTo>
                  <a:pt x="194390" y="868364"/>
                  <a:pt x="0" y="673974"/>
                  <a:pt x="0" y="434182"/>
                </a:cubicBezTo>
                <a:cubicBezTo>
                  <a:pt x="0" y="194390"/>
                  <a:pt x="194390" y="0"/>
                  <a:pt x="434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971653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21222"/>
            <a:ext cx="2551936" cy="326126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7355E3CF-0FBA-4B9B-A4F7-27AD55E1D6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718" y="508000"/>
            <a:ext cx="4662232" cy="5842000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955A28D-D083-544C-8B84-15FE0530EEB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475668" y="3556800"/>
            <a:ext cx="2634536" cy="3301200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8B5C5B58-6FC4-19CA-9626-B5248B5888D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9557464" y="0"/>
            <a:ext cx="2634536" cy="3301200"/>
          </a:xfrm>
          <a:custGeom>
            <a:avLst/>
            <a:gdLst>
              <a:gd name="connsiteX0" fmla="*/ 0 w 4045724"/>
              <a:gd name="connsiteY0" fmla="*/ 0 h 5069486"/>
              <a:gd name="connsiteX1" fmla="*/ 2207264 w 4045724"/>
              <a:gd name="connsiteY1" fmla="*/ 0 h 5069486"/>
              <a:gd name="connsiteX2" fmla="*/ 4045724 w 4045724"/>
              <a:gd name="connsiteY2" fmla="*/ 5069486 h 5069486"/>
              <a:gd name="connsiteX3" fmla="*/ 1843669 w 4045724"/>
              <a:gd name="connsiteY3" fmla="*/ 5069486 h 506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5724" h="5069486">
                <a:moveTo>
                  <a:pt x="0" y="0"/>
                </a:moveTo>
                <a:lnTo>
                  <a:pt x="2207264" y="0"/>
                </a:lnTo>
                <a:lnTo>
                  <a:pt x="4045724" y="5069486"/>
                </a:lnTo>
                <a:lnTo>
                  <a:pt x="1843669" y="50694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75B5B97-DAEF-0977-528C-2B0DCAFD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775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9CE79B-4B90-0F0D-7FC1-A5658D0ADA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5138" y="0"/>
            <a:ext cx="7916863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971653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21222"/>
            <a:ext cx="2551936" cy="32612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8CB9B0-2556-1DF0-DD59-9C58AE3F2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050" y="5481637"/>
            <a:ext cx="868364" cy="868364"/>
          </a:xfrm>
          <a:custGeom>
            <a:avLst/>
            <a:gdLst>
              <a:gd name="connsiteX0" fmla="*/ 434182 w 868364"/>
              <a:gd name="connsiteY0" fmla="*/ 0 h 868364"/>
              <a:gd name="connsiteX1" fmla="*/ 868364 w 868364"/>
              <a:gd name="connsiteY1" fmla="*/ 434182 h 868364"/>
              <a:gd name="connsiteX2" fmla="*/ 434182 w 868364"/>
              <a:gd name="connsiteY2" fmla="*/ 868364 h 868364"/>
              <a:gd name="connsiteX3" fmla="*/ 0 w 868364"/>
              <a:gd name="connsiteY3" fmla="*/ 434182 h 868364"/>
              <a:gd name="connsiteX4" fmla="*/ 434182 w 868364"/>
              <a:gd name="connsiteY4" fmla="*/ 0 h 8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364" h="868364">
                <a:moveTo>
                  <a:pt x="434182" y="0"/>
                </a:moveTo>
                <a:cubicBezTo>
                  <a:pt x="673974" y="0"/>
                  <a:pt x="868364" y="194390"/>
                  <a:pt x="868364" y="434182"/>
                </a:cubicBezTo>
                <a:cubicBezTo>
                  <a:pt x="868364" y="673974"/>
                  <a:pt x="673974" y="868364"/>
                  <a:pt x="434182" y="868364"/>
                </a:cubicBezTo>
                <a:cubicBezTo>
                  <a:pt x="194390" y="868364"/>
                  <a:pt x="0" y="673974"/>
                  <a:pt x="0" y="434182"/>
                </a:cubicBezTo>
                <a:cubicBezTo>
                  <a:pt x="0" y="194390"/>
                  <a:pt x="194390" y="0"/>
                  <a:pt x="434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AA98BE-6152-E130-1BBA-6445B7458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775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94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9CE79B-4B90-0F0D-7FC1-A5658D0ADA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5138" y="0"/>
            <a:ext cx="7916863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971653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21222"/>
            <a:ext cx="2551936" cy="32612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8CB9B0-2556-1DF0-DD59-9C58AE3F2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050" y="5481637"/>
            <a:ext cx="868364" cy="868364"/>
          </a:xfrm>
          <a:custGeom>
            <a:avLst/>
            <a:gdLst>
              <a:gd name="connsiteX0" fmla="*/ 434182 w 868364"/>
              <a:gd name="connsiteY0" fmla="*/ 0 h 868364"/>
              <a:gd name="connsiteX1" fmla="*/ 868364 w 868364"/>
              <a:gd name="connsiteY1" fmla="*/ 434182 h 868364"/>
              <a:gd name="connsiteX2" fmla="*/ 434182 w 868364"/>
              <a:gd name="connsiteY2" fmla="*/ 868364 h 868364"/>
              <a:gd name="connsiteX3" fmla="*/ 0 w 868364"/>
              <a:gd name="connsiteY3" fmla="*/ 434182 h 868364"/>
              <a:gd name="connsiteX4" fmla="*/ 434182 w 868364"/>
              <a:gd name="connsiteY4" fmla="*/ 0 h 8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364" h="868364">
                <a:moveTo>
                  <a:pt x="434182" y="0"/>
                </a:moveTo>
                <a:cubicBezTo>
                  <a:pt x="673974" y="0"/>
                  <a:pt x="868364" y="194390"/>
                  <a:pt x="868364" y="434182"/>
                </a:cubicBezTo>
                <a:cubicBezTo>
                  <a:pt x="868364" y="673974"/>
                  <a:pt x="673974" y="868364"/>
                  <a:pt x="434182" y="868364"/>
                </a:cubicBezTo>
                <a:cubicBezTo>
                  <a:pt x="194390" y="868364"/>
                  <a:pt x="0" y="673974"/>
                  <a:pt x="0" y="434182"/>
                </a:cubicBezTo>
                <a:cubicBezTo>
                  <a:pt x="0" y="194390"/>
                  <a:pt x="194390" y="0"/>
                  <a:pt x="434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2D766D-914D-EDC7-62C6-66BA6DDC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775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04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9CE79B-4B90-0F0D-7FC1-A5658D0ADA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9500" y="508000"/>
            <a:ext cx="5524500" cy="5823653"/>
          </a:xfrm>
          <a:prstGeom prst="roundRect">
            <a:avLst>
              <a:gd name="adj" fmla="val 4253"/>
            </a:avLst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971653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21222"/>
            <a:ext cx="2551936" cy="32612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8CB9B0-2556-1DF0-DD59-9C58AE3F2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050" y="5481637"/>
            <a:ext cx="868364" cy="868364"/>
          </a:xfrm>
          <a:custGeom>
            <a:avLst/>
            <a:gdLst>
              <a:gd name="connsiteX0" fmla="*/ 434182 w 868364"/>
              <a:gd name="connsiteY0" fmla="*/ 0 h 868364"/>
              <a:gd name="connsiteX1" fmla="*/ 868364 w 868364"/>
              <a:gd name="connsiteY1" fmla="*/ 434182 h 868364"/>
              <a:gd name="connsiteX2" fmla="*/ 434182 w 868364"/>
              <a:gd name="connsiteY2" fmla="*/ 868364 h 868364"/>
              <a:gd name="connsiteX3" fmla="*/ 0 w 868364"/>
              <a:gd name="connsiteY3" fmla="*/ 434182 h 868364"/>
              <a:gd name="connsiteX4" fmla="*/ 434182 w 868364"/>
              <a:gd name="connsiteY4" fmla="*/ 0 h 8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364" h="868364">
                <a:moveTo>
                  <a:pt x="434182" y="0"/>
                </a:moveTo>
                <a:cubicBezTo>
                  <a:pt x="673974" y="0"/>
                  <a:pt x="868364" y="194390"/>
                  <a:pt x="868364" y="434182"/>
                </a:cubicBezTo>
                <a:cubicBezTo>
                  <a:pt x="868364" y="673974"/>
                  <a:pt x="673974" y="868364"/>
                  <a:pt x="434182" y="868364"/>
                </a:cubicBezTo>
                <a:cubicBezTo>
                  <a:pt x="194390" y="868364"/>
                  <a:pt x="0" y="673974"/>
                  <a:pt x="0" y="434182"/>
                </a:cubicBezTo>
                <a:cubicBezTo>
                  <a:pt x="0" y="194390"/>
                  <a:pt x="194390" y="0"/>
                  <a:pt x="434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CA4C4-152E-AB2B-C2C4-E0300012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775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15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D75A4-C45F-677B-6260-BCBEA591D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20B26-A6D3-7903-8B9E-1F390D39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70FC3-56F8-655A-0583-CAA8514C5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241A4-2F1E-95E0-D9E7-926143989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2C493-3D30-BE88-4913-B8AC2B36D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98F59-BEA7-980E-4722-FF230240E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62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D8246-600C-DC77-41C4-0F5066C1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64FB8A-1F27-45E0-7A50-C1E1673976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C1D75-D6E9-60A2-086F-9889A4C45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AE290-7054-93AB-A44D-D1C4B1AEA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40B89-2DD1-0AED-1A2F-F52C2181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A03C6-680B-9CA8-5393-C5975E05B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6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0EBB-E5DE-56CC-0620-7871C934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AD378-40A4-7AFF-E00C-BF4A3BE42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B9817-293F-346E-47B8-43D2B6BD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2CA59-743E-8F1A-E732-CFBCF262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C9232-CE1C-3A80-C9D1-7BB26DD5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29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7116C3-95C3-011F-87EA-F07533DAF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2F208C-CEF9-76DE-5AC8-5F56A0C9B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C5DFA-65B9-FBDF-2621-C220544D1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A5813-F575-3A78-45C9-9EB4ACF62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info@</a:t>
            </a:r>
            <a:r>
              <a:rPr lang="en-GB"/>
              <a:t>vialietuva.lt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70E55-9E01-6B35-C1C1-6DF6DDED1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54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9CE79B-4B90-0F0D-7FC1-A5658D0ADA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0" y="3492500"/>
            <a:ext cx="11176000" cy="2839153"/>
          </a:xfrm>
          <a:prstGeom prst="roundRect">
            <a:avLst>
              <a:gd name="adj" fmla="val 4253"/>
            </a:avLst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521222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0" y="521222"/>
            <a:ext cx="2551936" cy="32612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8CB9B0-2556-1DF0-DD59-9C58AE3F2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73888" y="1501775"/>
            <a:ext cx="868364" cy="868364"/>
          </a:xfrm>
          <a:custGeom>
            <a:avLst/>
            <a:gdLst>
              <a:gd name="connsiteX0" fmla="*/ 434182 w 868364"/>
              <a:gd name="connsiteY0" fmla="*/ 0 h 868364"/>
              <a:gd name="connsiteX1" fmla="*/ 868364 w 868364"/>
              <a:gd name="connsiteY1" fmla="*/ 434182 h 868364"/>
              <a:gd name="connsiteX2" fmla="*/ 434182 w 868364"/>
              <a:gd name="connsiteY2" fmla="*/ 868364 h 868364"/>
              <a:gd name="connsiteX3" fmla="*/ 0 w 868364"/>
              <a:gd name="connsiteY3" fmla="*/ 434182 h 868364"/>
              <a:gd name="connsiteX4" fmla="*/ 434182 w 868364"/>
              <a:gd name="connsiteY4" fmla="*/ 0 h 8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364" h="868364">
                <a:moveTo>
                  <a:pt x="434182" y="0"/>
                </a:moveTo>
                <a:cubicBezTo>
                  <a:pt x="673974" y="0"/>
                  <a:pt x="868364" y="194390"/>
                  <a:pt x="868364" y="434182"/>
                </a:cubicBezTo>
                <a:cubicBezTo>
                  <a:pt x="868364" y="673974"/>
                  <a:pt x="673974" y="868364"/>
                  <a:pt x="434182" y="868364"/>
                </a:cubicBezTo>
                <a:cubicBezTo>
                  <a:pt x="194390" y="868364"/>
                  <a:pt x="0" y="673974"/>
                  <a:pt x="0" y="434182"/>
                </a:cubicBezTo>
                <a:cubicBezTo>
                  <a:pt x="0" y="194390"/>
                  <a:pt x="194390" y="0"/>
                  <a:pt x="434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L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CA4C4-152E-AB2B-C2C4-E0300012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775" y="6194121"/>
            <a:ext cx="1755774" cy="142656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71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4222C0-8C83-075B-8C0D-A5362148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370C-171E-8D44-AB45-78D3CED30AE5}" type="datetimeFigureOut">
              <a:rPr lang="en-LT" smtClean="0"/>
              <a:t>11/19/2025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BA78F-BE36-54A4-4B3D-98C2DFE8B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F1478-8F5C-A701-1EB3-EF334C6FA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965E6-DFBF-1C43-8AAD-C3D413E27026}" type="slidenum">
              <a:rPr lang="en-LT" smtClean="0"/>
              <a:t>‹#›</a:t>
            </a:fld>
            <a:endParaRPr lang="en-LT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B3E609-325A-D542-3B36-7A64EF5C0596}"/>
              </a:ext>
            </a:extLst>
          </p:cNvPr>
          <p:cNvCxnSpPr>
            <a:cxnSpLocks/>
          </p:cNvCxnSpPr>
          <p:nvPr userDrawn="1"/>
        </p:nvCxnSpPr>
        <p:spPr>
          <a:xfrm>
            <a:off x="2359742" y="590343"/>
            <a:ext cx="9158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letter on a black background&#10;&#10;Description automatically generated">
            <a:extLst>
              <a:ext uri="{FF2B5EF4-FFF2-40B4-BE49-F238E27FC236}">
                <a16:creationId xmlns:a16="http://schemas.microsoft.com/office/drawing/2014/main" id="{79FBECE4-1AE5-6FC2-CF42-EDEB2EDC70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3308" y="501651"/>
            <a:ext cx="1201541" cy="153552"/>
          </a:xfrm>
          <a:prstGeom prst="rect">
            <a:avLst/>
          </a:prstGeom>
        </p:spPr>
      </p:pic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93062BB-9711-5665-4EF0-D05E8A3C4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941028"/>
            <a:ext cx="5422692" cy="50646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9974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5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78AEB9-410D-D7BB-4DA7-00ADC3D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2D20D-94C2-4582-05B3-AE43C346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err="1">
                <a:solidFill>
                  <a:schemeClr val="bg1"/>
                </a:solidFill>
              </a:rPr>
              <a:t>info@</a:t>
            </a:r>
            <a:r>
              <a:rPr lang="en-GB">
                <a:solidFill>
                  <a:schemeClr val="bg1"/>
                </a:solidFill>
              </a:rPr>
              <a:t>vialietuva.lt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914E8-0E4E-E974-3135-136A756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000" y="398427"/>
            <a:ext cx="360000" cy="360000"/>
          </a:xfrm>
          <a:prstGeom prst="roundRect">
            <a:avLst/>
          </a:prstGeom>
          <a:ln w="6350">
            <a:solidFill>
              <a:schemeClr val="bg1"/>
            </a:solidFill>
          </a:ln>
        </p:spPr>
        <p:txBody>
          <a:bodyPr vert="horz" lIns="0" tIns="0" rIns="0" bIns="0" rtlCol="0" anchor="ctr"/>
          <a:lstStyle>
            <a:lvl1pPr algn="ctr">
              <a:defRPr lang="en-GB" smtClean="0">
                <a:solidFill>
                  <a:schemeClr val="bg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102" name="Picture 101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AC49D72B-1E9D-7AAD-B930-E8680AE0D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" r="47"/>
          <a:stretch>
            <a:fillRect/>
          </a:stretch>
        </p:blipFill>
        <p:spPr>
          <a:xfrm>
            <a:off x="508000" y="501651"/>
            <a:ext cx="1201541" cy="15355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5CDFD6-75C4-670D-47BE-35D81DF7B7FE}"/>
              </a:ext>
            </a:extLst>
          </p:cNvPr>
          <p:cNvCxnSpPr>
            <a:cxnSpLocks/>
          </p:cNvCxnSpPr>
          <p:nvPr userDrawn="1"/>
        </p:nvCxnSpPr>
        <p:spPr>
          <a:xfrm>
            <a:off x="1993900" y="578427"/>
            <a:ext cx="910416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24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9B87E4-5B39-6B36-B949-5E6920BC4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521222"/>
            <a:ext cx="11175999" cy="116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6C105-CC13-3298-EC05-0038A1977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1825625"/>
            <a:ext cx="11175999" cy="3656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5BBD3-39AA-F2B5-A465-078462811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1" y="6194121"/>
            <a:ext cx="1755774" cy="1426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2025</a:t>
            </a:r>
            <a:endParaRPr lang="en-GB" sz="10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F746A-4243-9666-1B53-98A967EA3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5138" y="6194121"/>
            <a:ext cx="3640137" cy="1426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sz="1000" err="1"/>
              <a:t>info@</a:t>
            </a:r>
            <a:r>
              <a:rPr lang="en-GB" sz="1000"/>
              <a:t>vialietuva.lt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75315-3BE8-C155-DFB9-81F09D2B7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8024" y="5971653"/>
            <a:ext cx="81597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B3E62F8-F3BE-4169-BE13-18A8C9180D76}" type="slidenum">
              <a:rPr lang="en-GB" smtClean="0"/>
              <a:pPr/>
              <a:t>‹#›</a:t>
            </a:fld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395679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707" r:id="rId8"/>
    <p:sldLayoutId id="2147483710" r:id="rId9"/>
    <p:sldLayoutId id="2147483708" r:id="rId10"/>
    <p:sldLayoutId id="2147483709" r:id="rId11"/>
    <p:sldLayoutId id="2147483700" r:id="rId12"/>
    <p:sldLayoutId id="2147483699" r:id="rId13"/>
    <p:sldLayoutId id="2147483695" r:id="rId14"/>
    <p:sldLayoutId id="2147483698" r:id="rId15"/>
    <p:sldLayoutId id="2147483691" r:id="rId16"/>
    <p:sldLayoutId id="2147483693" r:id="rId17"/>
    <p:sldLayoutId id="2147483686" r:id="rId18"/>
    <p:sldLayoutId id="2147483694" r:id="rId19"/>
    <p:sldLayoutId id="2147483696" r:id="rId20"/>
    <p:sldLayoutId id="2147483697" r:id="rId21"/>
    <p:sldLayoutId id="2147483688" r:id="rId22"/>
    <p:sldLayoutId id="2147483704" r:id="rId23"/>
    <p:sldLayoutId id="2147483705" r:id="rId24"/>
    <p:sldLayoutId id="2147483706" r:id="rId25"/>
    <p:sldLayoutId id="2147483689" r:id="rId26"/>
    <p:sldLayoutId id="2147483687" r:id="rId27"/>
    <p:sldLayoutId id="2147483701" r:id="rId28"/>
    <p:sldLayoutId id="2147483690" r:id="rId29"/>
    <p:sldLayoutId id="2147483681" r:id="rId30"/>
    <p:sldLayoutId id="2147483682" r:id="rId31"/>
    <p:sldLayoutId id="2147483683" r:id="rId32"/>
    <p:sldLayoutId id="2147483684" r:id="rId33"/>
    <p:sldLayoutId id="2147483728" r:id="rId34"/>
    <p:sldLayoutId id="2147483711" r:id="rId35"/>
    <p:sldLayoutId id="214748372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pos="320" userDrawn="1">
          <p15:clr>
            <a:srgbClr val="A4A3A4"/>
          </p15:clr>
        </p15:guide>
        <p15:guide id="4" pos="833" userDrawn="1">
          <p15:clr>
            <a:srgbClr val="A4A3A4"/>
          </p15:clr>
        </p15:guide>
        <p15:guide id="5" pos="913" userDrawn="1">
          <p15:clr>
            <a:srgbClr val="A4A3A4"/>
          </p15:clr>
        </p15:guide>
        <p15:guide id="6" pos="1426" userDrawn="1">
          <p15:clr>
            <a:srgbClr val="A4A3A4"/>
          </p15:clr>
        </p15:guide>
        <p15:guide id="7" pos="1506" userDrawn="1">
          <p15:clr>
            <a:srgbClr val="A4A3A4"/>
          </p15:clr>
        </p15:guide>
        <p15:guide id="8" pos="2020" userDrawn="1">
          <p15:clr>
            <a:srgbClr val="A4A3A4"/>
          </p15:clr>
        </p15:guide>
        <p15:guide id="9" pos="2116" userDrawn="1">
          <p15:clr>
            <a:srgbClr val="A4A3A4"/>
          </p15:clr>
        </p15:guide>
        <p15:guide id="10" pos="2613" userDrawn="1">
          <p15:clr>
            <a:srgbClr val="A4A3A4"/>
          </p15:clr>
        </p15:guide>
        <p15:guide id="11" pos="2693" userDrawn="1">
          <p15:clr>
            <a:srgbClr val="A4A3A4"/>
          </p15:clr>
        </p15:guide>
        <p15:guide id="12" pos="3206" userDrawn="1">
          <p15:clr>
            <a:srgbClr val="A4A3A4"/>
          </p15:clr>
        </p15:guide>
        <p15:guide id="13" pos="3286" userDrawn="1">
          <p15:clr>
            <a:srgbClr val="A4A3A4"/>
          </p15:clr>
        </p15:guide>
        <p15:guide id="14" pos="3800" userDrawn="1">
          <p15:clr>
            <a:srgbClr val="A4A3A4"/>
          </p15:clr>
        </p15:guide>
        <p15:guide id="15" pos="3880" userDrawn="1">
          <p15:clr>
            <a:srgbClr val="A4A3A4"/>
          </p15:clr>
        </p15:guide>
        <p15:guide id="16" pos="4393" userDrawn="1">
          <p15:clr>
            <a:srgbClr val="A4A3A4"/>
          </p15:clr>
        </p15:guide>
        <p15:guide id="17" pos="4473" userDrawn="1">
          <p15:clr>
            <a:srgbClr val="A4A3A4"/>
          </p15:clr>
        </p15:guide>
        <p15:guide id="18" pos="4986" userDrawn="1">
          <p15:clr>
            <a:srgbClr val="A4A3A4"/>
          </p15:clr>
        </p15:guide>
        <p15:guide id="19" pos="5066" userDrawn="1">
          <p15:clr>
            <a:srgbClr val="A4A3A4"/>
          </p15:clr>
        </p15:guide>
        <p15:guide id="20" pos="5580" userDrawn="1">
          <p15:clr>
            <a:srgbClr val="A4A3A4"/>
          </p15:clr>
        </p15:guide>
        <p15:guide id="21" pos="5660" userDrawn="1">
          <p15:clr>
            <a:srgbClr val="A4A3A4"/>
          </p15:clr>
        </p15:guide>
        <p15:guide id="22" pos="6173" userDrawn="1">
          <p15:clr>
            <a:srgbClr val="A4A3A4"/>
          </p15:clr>
        </p15:guide>
        <p15:guide id="23" pos="6244" userDrawn="1">
          <p15:clr>
            <a:srgbClr val="A4A3A4"/>
          </p15:clr>
        </p15:guide>
        <p15:guide id="24" pos="6766" userDrawn="1">
          <p15:clr>
            <a:srgbClr val="A4A3A4"/>
          </p15:clr>
        </p15:guide>
        <p15:guide id="25" pos="6846" userDrawn="1">
          <p15:clr>
            <a:srgbClr val="A4A3A4"/>
          </p15:clr>
        </p15:guide>
        <p15:guide id="26" pos="7360" userDrawn="1">
          <p15:clr>
            <a:srgbClr val="A4A3A4"/>
          </p15:clr>
        </p15:guide>
        <p15:guide id="27" orient="horz" userDrawn="1">
          <p15:clr>
            <a:srgbClr val="A4A3A4"/>
          </p15:clr>
        </p15:guide>
        <p15:guide id="28" orient="horz" pos="4320" userDrawn="1">
          <p15:clr>
            <a:srgbClr val="A4A3A4"/>
          </p15:clr>
        </p15:guide>
        <p15:guide id="29" orient="horz" pos="320" userDrawn="1">
          <p15:clr>
            <a:srgbClr val="A4A3A4"/>
          </p15:clr>
        </p15:guide>
        <p15:guide id="30" orient="horz" pos="866" userDrawn="1">
          <p15:clr>
            <a:srgbClr val="A4A3A4"/>
          </p15:clr>
        </p15:guide>
        <p15:guide id="31" orient="horz" pos="946" userDrawn="1">
          <p15:clr>
            <a:srgbClr val="A4A3A4"/>
          </p15:clr>
        </p15:guide>
        <p15:guide id="32" orient="horz" pos="1493" userDrawn="1">
          <p15:clr>
            <a:srgbClr val="A4A3A4"/>
          </p15:clr>
        </p15:guide>
        <p15:guide id="33" orient="horz" pos="1573" userDrawn="1">
          <p15:clr>
            <a:srgbClr val="A4A3A4"/>
          </p15:clr>
        </p15:guide>
        <p15:guide id="34" orient="horz" pos="2120" userDrawn="1">
          <p15:clr>
            <a:srgbClr val="A4A3A4"/>
          </p15:clr>
        </p15:guide>
        <p15:guide id="35" orient="horz" pos="2200" userDrawn="1">
          <p15:clr>
            <a:srgbClr val="A4A3A4"/>
          </p15:clr>
        </p15:guide>
        <p15:guide id="36" orient="horz" pos="2746" userDrawn="1">
          <p15:clr>
            <a:srgbClr val="A4A3A4"/>
          </p15:clr>
        </p15:guide>
        <p15:guide id="37" orient="horz" pos="2826" userDrawn="1">
          <p15:clr>
            <a:srgbClr val="A4A3A4"/>
          </p15:clr>
        </p15:guide>
        <p15:guide id="38" orient="horz" pos="3373" userDrawn="1">
          <p15:clr>
            <a:srgbClr val="A4A3A4"/>
          </p15:clr>
        </p15:guide>
        <p15:guide id="39" orient="horz" pos="3453" userDrawn="1">
          <p15:clr>
            <a:srgbClr val="A4A3A4"/>
          </p15:clr>
        </p15:guide>
        <p15:guide id="40" orient="horz" pos="400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channel/UC044oFH-T0LisTQY9Mpm0Eg" TargetMode="Externa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20660F-DEAB-D244-5B88-50ED2DFE0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73C7-FB4B-E12E-5CD2-143259744183}"/>
              </a:ext>
            </a:extLst>
          </p:cNvPr>
          <p:cNvSpPr txBox="1">
            <a:spLocks/>
          </p:cNvSpPr>
          <p:nvPr/>
        </p:nvSpPr>
        <p:spPr>
          <a:xfrm>
            <a:off x="453182" y="1363088"/>
            <a:ext cx="10948092" cy="12453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lt-LT" sz="4400" dirty="0"/>
              <a:t>„</a:t>
            </a:r>
            <a:r>
              <a:rPr lang="fi-FI" sz="4400" dirty="0"/>
              <a:t>V</a:t>
            </a:r>
            <a:r>
              <a:rPr lang="lt-LT" sz="4400" dirty="0" err="1"/>
              <a:t>ia</a:t>
            </a:r>
            <a:r>
              <a:rPr lang="fi-FI" sz="4400" dirty="0"/>
              <a:t> L</a:t>
            </a:r>
            <a:r>
              <a:rPr lang="lt-LT" sz="4400" dirty="0"/>
              <a:t>i</a:t>
            </a:r>
            <a:r>
              <a:rPr lang="fi-FI" sz="4400" dirty="0"/>
              <a:t>etuva</a:t>
            </a:r>
            <a:r>
              <a:rPr lang="lt-LT" sz="4400" dirty="0"/>
              <a:t>“</a:t>
            </a:r>
            <a:r>
              <a:rPr lang="fi-FI" sz="4400" dirty="0"/>
              <a:t> VPSP planuojami </a:t>
            </a:r>
            <a:endParaRPr lang="lt-LT" sz="4400" dirty="0"/>
          </a:p>
          <a:p>
            <a:pPr>
              <a:lnSpc>
                <a:spcPct val="80000"/>
              </a:lnSpc>
            </a:pPr>
            <a:r>
              <a:rPr lang="fi-FI" sz="4400" dirty="0"/>
              <a:t>projektai</a:t>
            </a:r>
            <a:endParaRPr lang="lt-LT" sz="4400" dirty="0"/>
          </a:p>
        </p:txBody>
      </p:sp>
      <p:grpSp>
        <p:nvGrpSpPr>
          <p:cNvPr id="15" name="Graphic 25">
            <a:extLst>
              <a:ext uri="{FF2B5EF4-FFF2-40B4-BE49-F238E27FC236}">
                <a16:creationId xmlns:a16="http://schemas.microsoft.com/office/drawing/2014/main" id="{8831EC1C-5093-5296-CD08-4A9FBD9051D2}"/>
              </a:ext>
            </a:extLst>
          </p:cNvPr>
          <p:cNvGrpSpPr>
            <a:grpSpLocks noChangeAspect="1"/>
          </p:cNvGrpSpPr>
          <p:nvPr/>
        </p:nvGrpSpPr>
        <p:grpSpPr>
          <a:xfrm>
            <a:off x="7100888" y="2587291"/>
            <a:ext cx="4423763" cy="624556"/>
            <a:chOff x="1770304" y="3022891"/>
            <a:chExt cx="5767261" cy="814309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FBCBC6D-FEC5-9871-6179-16D1BCDC7F2C}"/>
                </a:ext>
              </a:extLst>
            </p:cNvPr>
            <p:cNvSpPr/>
            <p:nvPr/>
          </p:nvSpPr>
          <p:spPr>
            <a:xfrm rot="4087685" flipV="1">
              <a:off x="1367913" y="3425282"/>
              <a:ext cx="814308" cy="9525"/>
            </a:xfrm>
            <a:custGeom>
              <a:avLst/>
              <a:gdLst>
                <a:gd name="connsiteX0" fmla="*/ 13 w 814308"/>
                <a:gd name="connsiteY0" fmla="*/ 50 h 9525"/>
                <a:gd name="connsiteX1" fmla="*/ 814321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13" y="50"/>
                  </a:moveTo>
                  <a:lnTo>
                    <a:pt x="814321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8A8B85-A724-1491-8855-50EBBCA6A478}"/>
                </a:ext>
              </a:extLst>
            </p:cNvPr>
            <p:cNvSpPr/>
            <p:nvPr/>
          </p:nvSpPr>
          <p:spPr>
            <a:xfrm rot="4087685" flipV="1">
              <a:off x="1847724" y="3425282"/>
              <a:ext cx="814308" cy="9525"/>
            </a:xfrm>
            <a:custGeom>
              <a:avLst/>
              <a:gdLst>
                <a:gd name="connsiteX0" fmla="*/ 63 w 814308"/>
                <a:gd name="connsiteY0" fmla="*/ 50 h 9525"/>
                <a:gd name="connsiteX1" fmla="*/ 814372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63" y="50"/>
                  </a:moveTo>
                  <a:lnTo>
                    <a:pt x="814372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C97DC99-D0EE-0368-90E6-DEF594916382}"/>
                </a:ext>
              </a:extLst>
            </p:cNvPr>
            <p:cNvSpPr/>
            <p:nvPr/>
          </p:nvSpPr>
          <p:spPr>
            <a:xfrm rot="4087685" flipV="1">
              <a:off x="2327546" y="3425282"/>
              <a:ext cx="814308" cy="9525"/>
            </a:xfrm>
            <a:custGeom>
              <a:avLst/>
              <a:gdLst>
                <a:gd name="connsiteX0" fmla="*/ 113 w 814308"/>
                <a:gd name="connsiteY0" fmla="*/ 50 h 9525"/>
                <a:gd name="connsiteX1" fmla="*/ 814422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113" y="50"/>
                  </a:moveTo>
                  <a:lnTo>
                    <a:pt x="814422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B605F1-48FC-E247-A573-35362DAED9AE}"/>
                </a:ext>
              </a:extLst>
            </p:cNvPr>
            <p:cNvSpPr/>
            <p:nvPr/>
          </p:nvSpPr>
          <p:spPr>
            <a:xfrm rot="4087685" flipV="1">
              <a:off x="2807368" y="3425282"/>
              <a:ext cx="814308" cy="9525"/>
            </a:xfrm>
            <a:custGeom>
              <a:avLst/>
              <a:gdLst>
                <a:gd name="connsiteX0" fmla="*/ 164 w 814308"/>
                <a:gd name="connsiteY0" fmla="*/ 50 h 9525"/>
                <a:gd name="connsiteX1" fmla="*/ 81447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164" y="50"/>
                  </a:moveTo>
                  <a:lnTo>
                    <a:pt x="814473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7BA96EE-FF5D-D8EF-31E4-F64F4626BF10}"/>
                </a:ext>
              </a:extLst>
            </p:cNvPr>
            <p:cNvSpPr/>
            <p:nvPr/>
          </p:nvSpPr>
          <p:spPr>
            <a:xfrm rot="4087685" flipV="1">
              <a:off x="3287151" y="3425282"/>
              <a:ext cx="814308" cy="9525"/>
            </a:xfrm>
            <a:custGeom>
              <a:avLst/>
              <a:gdLst>
                <a:gd name="connsiteX0" fmla="*/ 214 w 814308"/>
                <a:gd name="connsiteY0" fmla="*/ 50 h 9525"/>
                <a:gd name="connsiteX1" fmla="*/ 81452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214" y="50"/>
                  </a:moveTo>
                  <a:lnTo>
                    <a:pt x="814523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1649C0-04EC-9ED9-C9C0-BACEB606506F}"/>
                </a:ext>
              </a:extLst>
            </p:cNvPr>
            <p:cNvSpPr/>
            <p:nvPr/>
          </p:nvSpPr>
          <p:spPr>
            <a:xfrm rot="4087685" flipV="1">
              <a:off x="3766972" y="3425283"/>
              <a:ext cx="814309" cy="9525"/>
            </a:xfrm>
            <a:custGeom>
              <a:avLst/>
              <a:gdLst>
                <a:gd name="connsiteX0" fmla="*/ 264 w 814308"/>
                <a:gd name="connsiteY0" fmla="*/ 50 h 9525"/>
                <a:gd name="connsiteX1" fmla="*/ 81457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264" y="50"/>
                  </a:moveTo>
                  <a:lnTo>
                    <a:pt x="814573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A2202E-8A9C-422C-0EDD-56B6EFB8F0D4}"/>
                </a:ext>
              </a:extLst>
            </p:cNvPr>
            <p:cNvSpPr/>
            <p:nvPr/>
          </p:nvSpPr>
          <p:spPr>
            <a:xfrm rot="4087685" flipV="1">
              <a:off x="4246795" y="3425282"/>
              <a:ext cx="814308" cy="9525"/>
            </a:xfrm>
            <a:custGeom>
              <a:avLst/>
              <a:gdLst>
                <a:gd name="connsiteX0" fmla="*/ 315 w 814308"/>
                <a:gd name="connsiteY0" fmla="*/ 50 h 9525"/>
                <a:gd name="connsiteX1" fmla="*/ 81462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315" y="50"/>
                  </a:moveTo>
                  <a:lnTo>
                    <a:pt x="814624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014451-34F6-54D4-0AC0-F8FF86C2ED97}"/>
                </a:ext>
              </a:extLst>
            </p:cNvPr>
            <p:cNvSpPr/>
            <p:nvPr/>
          </p:nvSpPr>
          <p:spPr>
            <a:xfrm rot="4087685" flipV="1">
              <a:off x="4726578" y="3425282"/>
              <a:ext cx="814308" cy="9525"/>
            </a:xfrm>
            <a:custGeom>
              <a:avLst/>
              <a:gdLst>
                <a:gd name="connsiteX0" fmla="*/ 365 w 814308"/>
                <a:gd name="connsiteY0" fmla="*/ 50 h 9525"/>
                <a:gd name="connsiteX1" fmla="*/ 81467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365" y="50"/>
                  </a:moveTo>
                  <a:lnTo>
                    <a:pt x="814674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63C014A-7DBA-193F-3920-911E16916A46}"/>
                </a:ext>
              </a:extLst>
            </p:cNvPr>
            <p:cNvSpPr/>
            <p:nvPr/>
          </p:nvSpPr>
          <p:spPr>
            <a:xfrm rot="4087685" flipV="1">
              <a:off x="5206400" y="3425282"/>
              <a:ext cx="814308" cy="9525"/>
            </a:xfrm>
            <a:custGeom>
              <a:avLst/>
              <a:gdLst>
                <a:gd name="connsiteX0" fmla="*/ 416 w 814308"/>
                <a:gd name="connsiteY0" fmla="*/ 50 h 9525"/>
                <a:gd name="connsiteX1" fmla="*/ 81472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416" y="50"/>
                  </a:moveTo>
                  <a:lnTo>
                    <a:pt x="814724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7DA1AAF-FF15-7F12-4FE8-0B3249F48776}"/>
                </a:ext>
              </a:extLst>
            </p:cNvPr>
            <p:cNvSpPr/>
            <p:nvPr/>
          </p:nvSpPr>
          <p:spPr>
            <a:xfrm rot="4087685" flipV="1">
              <a:off x="5686222" y="3425282"/>
              <a:ext cx="814308" cy="9525"/>
            </a:xfrm>
            <a:custGeom>
              <a:avLst/>
              <a:gdLst>
                <a:gd name="connsiteX0" fmla="*/ 466 w 814308"/>
                <a:gd name="connsiteY0" fmla="*/ 50 h 9525"/>
                <a:gd name="connsiteX1" fmla="*/ 814775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466" y="50"/>
                  </a:moveTo>
                  <a:lnTo>
                    <a:pt x="814775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F54A7E6-7F67-D99E-78C7-49E4598703F3}"/>
                </a:ext>
              </a:extLst>
            </p:cNvPr>
            <p:cNvSpPr/>
            <p:nvPr/>
          </p:nvSpPr>
          <p:spPr>
            <a:xfrm rot="4087685" flipV="1">
              <a:off x="6166045" y="3425282"/>
              <a:ext cx="814308" cy="9525"/>
            </a:xfrm>
            <a:custGeom>
              <a:avLst/>
              <a:gdLst>
                <a:gd name="connsiteX0" fmla="*/ 516 w 814308"/>
                <a:gd name="connsiteY0" fmla="*/ 50 h 9525"/>
                <a:gd name="connsiteX1" fmla="*/ 814825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516" y="50"/>
                  </a:moveTo>
                  <a:lnTo>
                    <a:pt x="814825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E01C1DB-3E01-B9B6-EEAB-5001E6446F41}"/>
                </a:ext>
              </a:extLst>
            </p:cNvPr>
            <p:cNvSpPr/>
            <p:nvPr/>
          </p:nvSpPr>
          <p:spPr>
            <a:xfrm rot="4087685" flipV="1">
              <a:off x="6645827" y="3425282"/>
              <a:ext cx="814308" cy="9525"/>
            </a:xfrm>
            <a:custGeom>
              <a:avLst/>
              <a:gdLst>
                <a:gd name="connsiteX0" fmla="*/ 567 w 814308"/>
                <a:gd name="connsiteY0" fmla="*/ 50 h 9525"/>
                <a:gd name="connsiteX1" fmla="*/ 81487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567" y="50"/>
                  </a:moveTo>
                  <a:lnTo>
                    <a:pt x="814876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DF6407-0BC5-21CC-CB63-0246BA17F267}"/>
                </a:ext>
              </a:extLst>
            </p:cNvPr>
            <p:cNvSpPr/>
            <p:nvPr/>
          </p:nvSpPr>
          <p:spPr>
            <a:xfrm rot="4087685" flipV="1">
              <a:off x="7125649" y="3425282"/>
              <a:ext cx="814308" cy="9525"/>
            </a:xfrm>
            <a:custGeom>
              <a:avLst/>
              <a:gdLst>
                <a:gd name="connsiteX0" fmla="*/ 617 w 814308"/>
                <a:gd name="connsiteY0" fmla="*/ 50 h 9525"/>
                <a:gd name="connsiteX1" fmla="*/ 81492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617" y="50"/>
                  </a:moveTo>
                  <a:lnTo>
                    <a:pt x="814926" y="50"/>
                  </a:lnTo>
                </a:path>
              </a:pathLst>
            </a:custGeom>
            <a:noFill/>
            <a:ln w="8333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3" name="Picture Placeholder 12" descr="A bridge over a river&#10;&#10;AI-generated content may be incorrect.">
            <a:extLst>
              <a:ext uri="{FF2B5EF4-FFF2-40B4-BE49-F238E27FC236}">
                <a16:creationId xmlns:a16="http://schemas.microsoft.com/office/drawing/2014/main" id="{E4BC5E41-9E78-A7DD-712F-11BEECB0FE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3043" b="33043"/>
          <a:stretch>
            <a:fillRect/>
          </a:stretch>
        </p:blipFill>
        <p:spPr/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E02C68-9B1F-22EE-2A0E-EE41B68EE15C}"/>
              </a:ext>
            </a:extLst>
          </p:cNvPr>
          <p:cNvSpPr txBox="1"/>
          <p:nvPr/>
        </p:nvSpPr>
        <p:spPr>
          <a:xfrm>
            <a:off x="453182" y="2686432"/>
            <a:ext cx="4871526" cy="2046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lt-LT" sz="1200" b="1" dirty="0">
                <a:solidFill>
                  <a:schemeClr val="bg1"/>
                </a:solidFill>
                <a:cs typeface="Poppins" panose="00000500000000000000" pitchFamily="2" charset="0"/>
              </a:rPr>
              <a:t>Edgaras Katelovičius</a:t>
            </a:r>
            <a:r>
              <a:rPr lang="lt-LT" sz="1200" dirty="0">
                <a:solidFill>
                  <a:schemeClr val="bg1"/>
                </a:solidFill>
                <a:cs typeface="Poppins" panose="00000500000000000000" pitchFamily="2" charset="0"/>
              </a:rPr>
              <a:t>. „Via Lietuva“ Finansų ir kontrolės skyriaus vadovas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861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1F717-5B34-DAF6-B94B-B8B1FEFC5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75C44D-401E-9202-D567-D1E5E40CF9D5}"/>
              </a:ext>
            </a:extLst>
          </p:cNvPr>
          <p:cNvSpPr txBox="1"/>
          <p:nvPr/>
        </p:nvSpPr>
        <p:spPr>
          <a:xfrm>
            <a:off x="607717" y="791632"/>
            <a:ext cx="10220441" cy="11633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lt-LT" sz="2800" dirty="0">
                <a:solidFill>
                  <a:prstClr val="black"/>
                </a:solidFill>
                <a:latin typeface="Figtree"/>
                <a:cs typeface="Poppins Medium"/>
              </a:rPr>
              <a:t>Valstybinės reikšmės kelių infrastruktūra</a:t>
            </a:r>
          </a:p>
          <a:p>
            <a:pPr>
              <a:lnSpc>
                <a:spcPct val="90000"/>
              </a:lnSpc>
              <a:defRPr/>
            </a:pPr>
            <a:endParaRPr lang="lt-LT" sz="2800" dirty="0">
              <a:solidFill>
                <a:prstClr val="black"/>
              </a:solidFill>
              <a:latin typeface="Figtree"/>
              <a:cs typeface="Poppins Medium"/>
            </a:endParaRPr>
          </a:p>
          <a:p>
            <a:pPr algn="ctr">
              <a:lnSpc>
                <a:spcPct val="90000"/>
              </a:lnSpc>
              <a:defRPr/>
            </a:pPr>
            <a:r>
              <a:rPr lang="lt-LT" sz="2000" dirty="0">
                <a:solidFill>
                  <a:prstClr val="black"/>
                </a:solidFill>
                <a:latin typeface="Figtree"/>
                <a:cs typeface="Poppins Medium"/>
              </a:rPr>
              <a:t>Bendras valstybinės reikšmės kelių ilgis – 21 150 km, iš jų</a:t>
            </a:r>
            <a:r>
              <a:rPr lang="lt-LT" sz="2800" dirty="0">
                <a:solidFill>
                  <a:prstClr val="black"/>
                </a:solidFill>
                <a:latin typeface="Figtree"/>
                <a:cs typeface="Poppins Medium"/>
              </a:rPr>
              <a:t> </a:t>
            </a:r>
            <a:endParaRPr lang="lt-L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gtree"/>
              <a:cs typeface="Poppins Medium"/>
            </a:endParaRPr>
          </a:p>
        </p:txBody>
      </p:sp>
      <p:sp>
        <p:nvSpPr>
          <p:cNvPr id="261" name="Slide Number Placeholder 260">
            <a:extLst>
              <a:ext uri="{FF2B5EF4-FFF2-40B4-BE49-F238E27FC236}">
                <a16:creationId xmlns:a16="http://schemas.microsoft.com/office/drawing/2014/main" id="{334CDB8E-5D24-4712-AEF5-92FCECC4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3999" y="398427"/>
            <a:ext cx="360000" cy="360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E62F8-F3BE-4169-BE13-18A8C9180D76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gtree Light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E018C1-90EA-4ABA-4011-EEAE69042B18}"/>
              </a:ext>
            </a:extLst>
          </p:cNvPr>
          <p:cNvGrpSpPr/>
          <p:nvPr/>
        </p:nvGrpSpPr>
        <p:grpSpPr>
          <a:xfrm>
            <a:off x="868355" y="2712851"/>
            <a:ext cx="10455290" cy="2594744"/>
            <a:chOff x="713754" y="2712851"/>
            <a:chExt cx="10455290" cy="2594744"/>
          </a:xfrm>
        </p:grpSpPr>
        <p:sp>
          <p:nvSpPr>
            <p:cNvPr id="4" name="Rounded Rectangle 5">
              <a:extLst>
                <a:ext uri="{FF2B5EF4-FFF2-40B4-BE49-F238E27FC236}">
                  <a16:creationId xmlns:a16="http://schemas.microsoft.com/office/drawing/2014/main" id="{90C83450-7709-E05B-157D-E790C84741E1}"/>
                </a:ext>
              </a:extLst>
            </p:cNvPr>
            <p:cNvSpPr/>
            <p:nvPr/>
          </p:nvSpPr>
          <p:spPr>
            <a:xfrm>
              <a:off x="2904095" y="2719779"/>
              <a:ext cx="1693929" cy="2577921"/>
            </a:xfrm>
            <a:prstGeom prst="roundRect">
              <a:avLst>
                <a:gd name="adj" fmla="val 40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ctr"/>
            <a:lstStyle/>
            <a:p>
              <a:pPr algn="ctr">
                <a:defRPr/>
              </a:pPr>
              <a:r>
                <a:rPr lang="lt-LT" sz="2800" dirty="0">
                  <a:solidFill>
                    <a:prstClr val="white"/>
                  </a:solidFill>
                  <a:latin typeface="Figtree"/>
                </a:rPr>
                <a:t>4 900</a:t>
              </a:r>
            </a:p>
            <a:p>
              <a:pPr algn="ctr">
                <a:defRPr/>
              </a:pPr>
              <a:r>
                <a:rPr lang="lt-LT" sz="2000" dirty="0">
                  <a:solidFill>
                    <a:prstClr val="white"/>
                  </a:solidFill>
                  <a:latin typeface="Figtree"/>
                </a:rPr>
                <a:t>Krašto</a:t>
              </a:r>
              <a:endParaRPr lang="lt-LT" sz="1600" dirty="0">
                <a:solidFill>
                  <a:prstClr val="white"/>
                </a:solidFill>
              </a:endParaRPr>
            </a:p>
          </p:txBody>
        </p:sp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EB126328-928C-C5FF-6BC4-9B0C061680AD}"/>
                </a:ext>
              </a:extLst>
            </p:cNvPr>
            <p:cNvSpPr/>
            <p:nvPr/>
          </p:nvSpPr>
          <p:spPr>
            <a:xfrm>
              <a:off x="5094436" y="2719779"/>
              <a:ext cx="1693928" cy="2587816"/>
            </a:xfrm>
            <a:prstGeom prst="roundRect">
              <a:avLst>
                <a:gd name="adj" fmla="val 404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ctr"/>
            <a:lstStyle/>
            <a:p>
              <a:pPr algn="ctr">
                <a:defRPr/>
              </a:pPr>
              <a:r>
                <a:rPr lang="lt-LT" sz="2800" dirty="0">
                  <a:solidFill>
                    <a:prstClr val="white"/>
                  </a:solidFill>
                  <a:latin typeface="Figtree"/>
                </a:rPr>
                <a:t>14 500</a:t>
              </a:r>
            </a:p>
            <a:p>
              <a:pPr algn="ctr">
                <a:defRPr/>
              </a:pPr>
              <a:r>
                <a:rPr lang="lt-LT" sz="2000" dirty="0">
                  <a:solidFill>
                    <a:prstClr val="white"/>
                  </a:solidFill>
                  <a:latin typeface="Figtree"/>
                </a:rPr>
                <a:t>Rajoniniai</a:t>
              </a:r>
              <a:endParaRPr lang="lt-LT" sz="1600" dirty="0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id="{CD674648-0DF2-309F-1041-6E356925A1F1}"/>
                </a:ext>
              </a:extLst>
            </p:cNvPr>
            <p:cNvSpPr/>
            <p:nvPr/>
          </p:nvSpPr>
          <p:spPr>
            <a:xfrm>
              <a:off x="7284776" y="2712851"/>
              <a:ext cx="1693928" cy="2577920"/>
            </a:xfrm>
            <a:prstGeom prst="roundRect">
              <a:avLst>
                <a:gd name="adj" fmla="val 40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ctr"/>
            <a:lstStyle/>
            <a:p>
              <a:pPr algn="ctr">
                <a:defRPr/>
              </a:pPr>
              <a:r>
                <a:rPr lang="lt-LT" sz="2400" dirty="0">
                  <a:solidFill>
                    <a:prstClr val="white"/>
                  </a:solidFill>
                  <a:latin typeface="Figtree"/>
                </a:rPr>
                <a:t>1 500 vnt. </a:t>
              </a:r>
              <a:r>
                <a:rPr lang="lt-LT" sz="2000" dirty="0">
                  <a:solidFill>
                    <a:prstClr val="white"/>
                  </a:solidFill>
                  <a:latin typeface="Figtree"/>
                </a:rPr>
                <a:t>Tiltai</a:t>
              </a:r>
            </a:p>
          </p:txBody>
        </p:sp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96CA1751-392F-C789-81FD-22EBCA3806E5}"/>
                </a:ext>
              </a:extLst>
            </p:cNvPr>
            <p:cNvSpPr/>
            <p:nvPr/>
          </p:nvSpPr>
          <p:spPr>
            <a:xfrm>
              <a:off x="9475116" y="2729675"/>
              <a:ext cx="1693928" cy="2577920"/>
            </a:xfrm>
            <a:prstGeom prst="roundRect">
              <a:avLst>
                <a:gd name="adj" fmla="val 40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ctr"/>
            <a:lstStyle/>
            <a:p>
              <a:pPr algn="ctr">
                <a:defRPr/>
              </a:pPr>
              <a:r>
                <a:rPr lang="lt-LT" sz="2400" dirty="0">
                  <a:solidFill>
                    <a:prstClr val="white"/>
                  </a:solidFill>
                  <a:latin typeface="Figtree"/>
                </a:rPr>
                <a:t>2 000 km </a:t>
              </a:r>
              <a:r>
                <a:rPr lang="lt-LT" sz="2000" dirty="0">
                  <a:solidFill>
                    <a:prstClr val="white"/>
                  </a:solidFill>
                  <a:latin typeface="Figtree"/>
                </a:rPr>
                <a:t>Pėsčiųjų ir dviračių takai</a:t>
              </a:r>
              <a:endParaRPr lang="lt-LT" sz="1400" dirty="0">
                <a:solidFill>
                  <a:prstClr val="white"/>
                </a:solidFill>
                <a:latin typeface="Figtree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3F32300-B67D-44FA-0A2A-568A9DE50BC3}"/>
                </a:ext>
              </a:extLst>
            </p:cNvPr>
            <p:cNvSpPr/>
            <p:nvPr/>
          </p:nvSpPr>
          <p:spPr>
            <a:xfrm>
              <a:off x="713754" y="2724132"/>
              <a:ext cx="1693929" cy="2583463"/>
            </a:xfrm>
            <a:prstGeom prst="roundRect">
              <a:avLst>
                <a:gd name="adj" fmla="val 4045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ctr"/>
            <a:lstStyle/>
            <a:p>
              <a:pPr algn="ctr">
                <a:defRPr/>
              </a:pPr>
              <a:r>
                <a:rPr lang="lt-LT" sz="2800" dirty="0">
                  <a:solidFill>
                    <a:prstClr val="white"/>
                  </a:solidFill>
                  <a:latin typeface="Figtree"/>
                </a:rPr>
                <a:t>1 750</a:t>
              </a:r>
            </a:p>
            <a:p>
              <a:pPr algn="ctr">
                <a:defRPr/>
              </a:pPr>
              <a:r>
                <a:rPr lang="lt-LT" dirty="0">
                  <a:solidFill>
                    <a:prstClr val="white"/>
                  </a:solidFill>
                  <a:latin typeface="Figtree"/>
                </a:rPr>
                <a:t>Magistraliniai</a:t>
              </a:r>
              <a:endParaRPr lang="lt-LT" sz="12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9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0F21B-CFBA-2736-F48C-85C96CF31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041ABA1-148B-B7E3-56E0-D977A6F9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B3E62F8-F3BE-4169-BE13-18A8C9180D76}" type="slidenum">
              <a:rPr lang="en-GB" smtClean="0"/>
              <a:pPr algn="ctr"/>
              <a:t>3</a:t>
            </a:fld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9D209-6B4A-A3BD-D0D6-8887E5873C26}"/>
              </a:ext>
            </a:extLst>
          </p:cNvPr>
          <p:cNvSpPr txBox="1"/>
          <p:nvPr/>
        </p:nvSpPr>
        <p:spPr>
          <a:xfrm>
            <a:off x="2969328" y="1071451"/>
            <a:ext cx="625175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lt-LT" sz="2800">
                <a:solidFill>
                  <a:prstClr val="black"/>
                </a:solidFill>
                <a:latin typeface="Figtree"/>
                <a:cs typeface="Poppins Medium"/>
              </a:rPr>
              <a:t>2025 m. projektų kiekio portfelyje kaita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2ED1EC-1E3E-357D-9C98-4C611C4B1E53}"/>
              </a:ext>
            </a:extLst>
          </p:cNvPr>
          <p:cNvGrpSpPr/>
          <p:nvPr/>
        </p:nvGrpSpPr>
        <p:grpSpPr>
          <a:xfrm>
            <a:off x="9204957" y="6114371"/>
            <a:ext cx="2519287" cy="304967"/>
            <a:chOff x="778831" y="5561938"/>
            <a:chExt cx="6794317" cy="82247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0350920-3282-639A-FD7B-B0A3E486E585}"/>
                </a:ext>
              </a:extLst>
            </p:cNvPr>
            <p:cNvSpPr/>
            <p:nvPr/>
          </p:nvSpPr>
          <p:spPr>
            <a:xfrm rot="4087685" flipV="1">
              <a:off x="372405" y="5968364"/>
              <a:ext cx="822472" cy="9620"/>
            </a:xfrm>
            <a:custGeom>
              <a:avLst/>
              <a:gdLst>
                <a:gd name="connsiteX0" fmla="*/ 214 w 814308"/>
                <a:gd name="connsiteY0" fmla="*/ 50 h 9525"/>
                <a:gd name="connsiteX1" fmla="*/ 81452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214" y="50"/>
                  </a:moveTo>
                  <a:lnTo>
                    <a:pt x="814523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8BFB54A-E597-6319-1A0F-D3752CC879C3}"/>
                </a:ext>
              </a:extLst>
            </p:cNvPr>
            <p:cNvSpPr/>
            <p:nvPr/>
          </p:nvSpPr>
          <p:spPr>
            <a:xfrm rot="4087685" flipV="1">
              <a:off x="857037" y="5968364"/>
              <a:ext cx="822472" cy="9620"/>
            </a:xfrm>
            <a:custGeom>
              <a:avLst/>
              <a:gdLst>
                <a:gd name="connsiteX0" fmla="*/ 264 w 814308"/>
                <a:gd name="connsiteY0" fmla="*/ 50 h 9525"/>
                <a:gd name="connsiteX1" fmla="*/ 81457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264" y="50"/>
                  </a:moveTo>
                  <a:lnTo>
                    <a:pt x="814573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9722FC-7D33-D7B6-142C-9D732536A813}"/>
                </a:ext>
              </a:extLst>
            </p:cNvPr>
            <p:cNvSpPr/>
            <p:nvPr/>
          </p:nvSpPr>
          <p:spPr>
            <a:xfrm rot="4087685" flipV="1">
              <a:off x="1341670" y="5968364"/>
              <a:ext cx="822472" cy="9620"/>
            </a:xfrm>
            <a:custGeom>
              <a:avLst/>
              <a:gdLst>
                <a:gd name="connsiteX0" fmla="*/ 315 w 814308"/>
                <a:gd name="connsiteY0" fmla="*/ 50 h 9525"/>
                <a:gd name="connsiteX1" fmla="*/ 81462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315" y="50"/>
                  </a:moveTo>
                  <a:lnTo>
                    <a:pt x="814624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921DDA8-EB88-99C7-5B84-62EE9AAFEC5D}"/>
                </a:ext>
              </a:extLst>
            </p:cNvPr>
            <p:cNvSpPr/>
            <p:nvPr/>
          </p:nvSpPr>
          <p:spPr>
            <a:xfrm rot="4087685" flipV="1">
              <a:off x="1826263" y="5968364"/>
              <a:ext cx="822472" cy="9620"/>
            </a:xfrm>
            <a:custGeom>
              <a:avLst/>
              <a:gdLst>
                <a:gd name="connsiteX0" fmla="*/ 365 w 814308"/>
                <a:gd name="connsiteY0" fmla="*/ 50 h 9525"/>
                <a:gd name="connsiteX1" fmla="*/ 81467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365" y="50"/>
                  </a:moveTo>
                  <a:lnTo>
                    <a:pt x="814674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EE0D8FE-FA6C-B02C-0564-E5EFAEC365CB}"/>
                </a:ext>
              </a:extLst>
            </p:cNvPr>
            <p:cNvSpPr/>
            <p:nvPr/>
          </p:nvSpPr>
          <p:spPr>
            <a:xfrm rot="4087685" flipV="1">
              <a:off x="2310895" y="5968364"/>
              <a:ext cx="822472" cy="9620"/>
            </a:xfrm>
            <a:custGeom>
              <a:avLst/>
              <a:gdLst>
                <a:gd name="connsiteX0" fmla="*/ 416 w 814308"/>
                <a:gd name="connsiteY0" fmla="*/ 50 h 9525"/>
                <a:gd name="connsiteX1" fmla="*/ 81472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416" y="50"/>
                  </a:moveTo>
                  <a:lnTo>
                    <a:pt x="814724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B5C7985-EEFB-641E-2ACD-82BB3C594BC1}"/>
                </a:ext>
              </a:extLst>
            </p:cNvPr>
            <p:cNvSpPr/>
            <p:nvPr/>
          </p:nvSpPr>
          <p:spPr>
            <a:xfrm rot="4087685" flipV="1">
              <a:off x="2795527" y="5968364"/>
              <a:ext cx="822472" cy="9620"/>
            </a:xfrm>
            <a:custGeom>
              <a:avLst/>
              <a:gdLst>
                <a:gd name="connsiteX0" fmla="*/ 466 w 814308"/>
                <a:gd name="connsiteY0" fmla="*/ 50 h 9525"/>
                <a:gd name="connsiteX1" fmla="*/ 814775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466" y="50"/>
                  </a:moveTo>
                  <a:lnTo>
                    <a:pt x="814775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0121A5F-9B96-1031-911B-44ADD366BC22}"/>
                </a:ext>
              </a:extLst>
            </p:cNvPr>
            <p:cNvSpPr/>
            <p:nvPr/>
          </p:nvSpPr>
          <p:spPr>
            <a:xfrm rot="4087685" flipV="1">
              <a:off x="3280161" y="5968364"/>
              <a:ext cx="822472" cy="9620"/>
            </a:xfrm>
            <a:custGeom>
              <a:avLst/>
              <a:gdLst>
                <a:gd name="connsiteX0" fmla="*/ 516 w 814308"/>
                <a:gd name="connsiteY0" fmla="*/ 50 h 9525"/>
                <a:gd name="connsiteX1" fmla="*/ 814825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516" y="50"/>
                  </a:moveTo>
                  <a:lnTo>
                    <a:pt x="814825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A199B3-8486-8833-AA33-F12FCB5F038E}"/>
                </a:ext>
              </a:extLst>
            </p:cNvPr>
            <p:cNvSpPr/>
            <p:nvPr/>
          </p:nvSpPr>
          <p:spPr>
            <a:xfrm rot="4087685" flipV="1">
              <a:off x="3764753" y="5968364"/>
              <a:ext cx="822472" cy="9620"/>
            </a:xfrm>
            <a:custGeom>
              <a:avLst/>
              <a:gdLst>
                <a:gd name="connsiteX0" fmla="*/ 567 w 814308"/>
                <a:gd name="connsiteY0" fmla="*/ 50 h 9525"/>
                <a:gd name="connsiteX1" fmla="*/ 81487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567" y="50"/>
                  </a:moveTo>
                  <a:lnTo>
                    <a:pt x="814876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1BB1574-51B5-D42D-C162-74A46A301087}"/>
                </a:ext>
              </a:extLst>
            </p:cNvPr>
            <p:cNvSpPr/>
            <p:nvPr/>
          </p:nvSpPr>
          <p:spPr>
            <a:xfrm rot="4087685" flipV="1">
              <a:off x="4249385" y="5968364"/>
              <a:ext cx="822472" cy="9620"/>
            </a:xfrm>
            <a:custGeom>
              <a:avLst/>
              <a:gdLst>
                <a:gd name="connsiteX0" fmla="*/ 617 w 814308"/>
                <a:gd name="connsiteY0" fmla="*/ 50 h 9525"/>
                <a:gd name="connsiteX1" fmla="*/ 81492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617" y="50"/>
                  </a:moveTo>
                  <a:lnTo>
                    <a:pt x="814926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119A2AD-D3C7-0F12-E19D-24D2E49A98EB}"/>
                </a:ext>
              </a:extLst>
            </p:cNvPr>
            <p:cNvSpPr/>
            <p:nvPr/>
          </p:nvSpPr>
          <p:spPr>
            <a:xfrm rot="4087685" flipV="1">
              <a:off x="4734018" y="5968364"/>
              <a:ext cx="822472" cy="9620"/>
            </a:xfrm>
            <a:custGeom>
              <a:avLst/>
              <a:gdLst>
                <a:gd name="connsiteX0" fmla="*/ 667 w 814308"/>
                <a:gd name="connsiteY0" fmla="*/ 50 h 9525"/>
                <a:gd name="connsiteX1" fmla="*/ 81497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667" y="50"/>
                  </a:moveTo>
                  <a:lnTo>
                    <a:pt x="814976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822366C-0D81-8E2F-893F-2B6EAFB74970}"/>
                </a:ext>
              </a:extLst>
            </p:cNvPr>
            <p:cNvSpPr/>
            <p:nvPr/>
          </p:nvSpPr>
          <p:spPr>
            <a:xfrm rot="4087685" flipV="1">
              <a:off x="5218610" y="5968364"/>
              <a:ext cx="822472" cy="9620"/>
            </a:xfrm>
            <a:custGeom>
              <a:avLst/>
              <a:gdLst>
                <a:gd name="connsiteX0" fmla="*/ 718 w 814308"/>
                <a:gd name="connsiteY0" fmla="*/ 50 h 9525"/>
                <a:gd name="connsiteX1" fmla="*/ 815027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718" y="50"/>
                  </a:moveTo>
                  <a:lnTo>
                    <a:pt x="815027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24312E-2477-29DA-3759-AB18549B0A4D}"/>
                </a:ext>
              </a:extLst>
            </p:cNvPr>
            <p:cNvSpPr/>
            <p:nvPr/>
          </p:nvSpPr>
          <p:spPr>
            <a:xfrm rot="4087685" flipV="1">
              <a:off x="5703243" y="5968364"/>
              <a:ext cx="822472" cy="9620"/>
            </a:xfrm>
            <a:custGeom>
              <a:avLst/>
              <a:gdLst>
                <a:gd name="connsiteX0" fmla="*/ 768 w 814308"/>
                <a:gd name="connsiteY0" fmla="*/ 50 h 9525"/>
                <a:gd name="connsiteX1" fmla="*/ 815077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768" y="50"/>
                  </a:moveTo>
                  <a:lnTo>
                    <a:pt x="815077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92A9CC6-6DE4-D79D-C255-CE53EB0EB514}"/>
                </a:ext>
              </a:extLst>
            </p:cNvPr>
            <p:cNvSpPr/>
            <p:nvPr/>
          </p:nvSpPr>
          <p:spPr>
            <a:xfrm rot="4087685" flipV="1">
              <a:off x="6187876" y="5968364"/>
              <a:ext cx="822472" cy="9620"/>
            </a:xfrm>
            <a:custGeom>
              <a:avLst/>
              <a:gdLst>
                <a:gd name="connsiteX0" fmla="*/ 819 w 814308"/>
                <a:gd name="connsiteY0" fmla="*/ 50 h 9525"/>
                <a:gd name="connsiteX1" fmla="*/ 815127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819" y="50"/>
                  </a:moveTo>
                  <a:lnTo>
                    <a:pt x="815127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DF2DB0-AB91-4F3D-A014-20DD80255383}"/>
                </a:ext>
              </a:extLst>
            </p:cNvPr>
            <p:cNvSpPr/>
            <p:nvPr/>
          </p:nvSpPr>
          <p:spPr>
            <a:xfrm rot="4087685" flipV="1">
              <a:off x="6672509" y="5968364"/>
              <a:ext cx="822472" cy="9620"/>
            </a:xfrm>
            <a:custGeom>
              <a:avLst/>
              <a:gdLst>
                <a:gd name="connsiteX0" fmla="*/ 869 w 814308"/>
                <a:gd name="connsiteY0" fmla="*/ 50 h 9525"/>
                <a:gd name="connsiteX1" fmla="*/ 815178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869" y="50"/>
                  </a:moveTo>
                  <a:lnTo>
                    <a:pt x="815178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1009DC-8706-4F0C-2EAE-ABB6821627FE}"/>
                </a:ext>
              </a:extLst>
            </p:cNvPr>
            <p:cNvSpPr/>
            <p:nvPr/>
          </p:nvSpPr>
          <p:spPr>
            <a:xfrm rot="4087685" flipV="1">
              <a:off x="7157102" y="5968364"/>
              <a:ext cx="822472" cy="9620"/>
            </a:xfrm>
            <a:custGeom>
              <a:avLst/>
              <a:gdLst>
                <a:gd name="connsiteX0" fmla="*/ 919 w 814308"/>
                <a:gd name="connsiteY0" fmla="*/ 50 h 9525"/>
                <a:gd name="connsiteX1" fmla="*/ 815228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919" y="50"/>
                  </a:moveTo>
                  <a:lnTo>
                    <a:pt x="815228" y="50"/>
                  </a:lnTo>
                </a:path>
              </a:pathLst>
            </a:custGeom>
            <a:noFill/>
            <a:ln w="8333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A3AC620-D5D8-5B8B-1C43-3897A8638920}"/>
              </a:ext>
            </a:extLst>
          </p:cNvPr>
          <p:cNvGrpSpPr/>
          <p:nvPr/>
        </p:nvGrpSpPr>
        <p:grpSpPr>
          <a:xfrm>
            <a:off x="1493546" y="2028874"/>
            <a:ext cx="9204908" cy="2264440"/>
            <a:chOff x="1493546" y="2482905"/>
            <a:chExt cx="9204908" cy="22644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E96869D-2646-0400-2B73-79930B638A70}"/>
                </a:ext>
              </a:extLst>
            </p:cNvPr>
            <p:cNvGrpSpPr/>
            <p:nvPr/>
          </p:nvGrpSpPr>
          <p:grpSpPr>
            <a:xfrm>
              <a:off x="1547627" y="2482905"/>
              <a:ext cx="9075349" cy="2264440"/>
              <a:chOff x="1803266" y="2906488"/>
              <a:chExt cx="8504508" cy="2122006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5EA03ED2-C360-65DC-A874-58A40933A156}"/>
                  </a:ext>
                </a:extLst>
              </p:cNvPr>
              <p:cNvSpPr/>
              <p:nvPr/>
            </p:nvSpPr>
            <p:spPr>
              <a:xfrm>
                <a:off x="1803266" y="2906488"/>
                <a:ext cx="2122006" cy="2122006"/>
              </a:xfrm>
              <a:prstGeom prst="arc">
                <a:avLst>
                  <a:gd name="adj1" fmla="val 10827481"/>
                  <a:gd name="adj2" fmla="val 0"/>
                </a:avLst>
              </a:prstGeom>
              <a:ln w="12700" cap="rnd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8C60863E-F1DD-02A2-8A03-192C08F84466}"/>
                  </a:ext>
                </a:extLst>
              </p:cNvPr>
              <p:cNvSpPr/>
              <p:nvPr/>
            </p:nvSpPr>
            <p:spPr>
              <a:xfrm>
                <a:off x="3932876" y="2906488"/>
                <a:ext cx="2122006" cy="2122006"/>
              </a:xfrm>
              <a:prstGeom prst="arc">
                <a:avLst>
                  <a:gd name="adj1" fmla="val 21580352"/>
                  <a:gd name="adj2" fmla="val 10800000"/>
                </a:avLst>
              </a:prstGeom>
              <a:ln w="12700" cap="rnd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57148EF7-AD60-5563-0090-28C184133D4C}"/>
                  </a:ext>
                </a:extLst>
              </p:cNvPr>
              <p:cNvSpPr/>
              <p:nvPr/>
            </p:nvSpPr>
            <p:spPr>
              <a:xfrm>
                <a:off x="6058690" y="2906488"/>
                <a:ext cx="2122006" cy="2122006"/>
              </a:xfrm>
              <a:prstGeom prst="arc">
                <a:avLst>
                  <a:gd name="adj1" fmla="val 10802603"/>
                  <a:gd name="adj2" fmla="val 0"/>
                </a:avLst>
              </a:prstGeom>
              <a:ln w="12700" cap="rnd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B8185D78-98F0-4269-F539-8ECBFA755DC0}"/>
                  </a:ext>
                </a:extLst>
              </p:cNvPr>
              <p:cNvSpPr/>
              <p:nvPr/>
            </p:nvSpPr>
            <p:spPr>
              <a:xfrm>
                <a:off x="8185768" y="2906488"/>
                <a:ext cx="2122006" cy="2122006"/>
              </a:xfrm>
              <a:prstGeom prst="arc">
                <a:avLst>
                  <a:gd name="adj1" fmla="val 21598355"/>
                  <a:gd name="adj2" fmla="val 10824570"/>
                </a:avLst>
              </a:prstGeom>
              <a:ln w="12700" cap="rnd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B2A8372-FF94-120D-A0CF-2188EA356804}"/>
                </a:ext>
              </a:extLst>
            </p:cNvPr>
            <p:cNvSpPr/>
            <p:nvPr/>
          </p:nvSpPr>
          <p:spPr>
            <a:xfrm>
              <a:off x="1493546" y="3560371"/>
              <a:ext cx="108153" cy="108153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rgbClr val="8A9AA8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F8ACF36-A32A-4C5C-35C1-8FA9FB57C69B}"/>
                </a:ext>
              </a:extLst>
            </p:cNvPr>
            <p:cNvSpPr/>
            <p:nvPr/>
          </p:nvSpPr>
          <p:spPr>
            <a:xfrm>
              <a:off x="3284825" y="2629350"/>
              <a:ext cx="125027" cy="125639"/>
            </a:xfrm>
            <a:custGeom>
              <a:avLst/>
              <a:gdLst>
                <a:gd name="connsiteX0" fmla="*/ 88090 w 88089"/>
                <a:gd name="connsiteY0" fmla="*/ 80470 h 88520"/>
                <a:gd name="connsiteX1" fmla="*/ 78565 w 88089"/>
                <a:gd name="connsiteY1" fmla="*/ 7127 h 88520"/>
                <a:gd name="connsiteX2" fmla="*/ 65230 w 88089"/>
                <a:gd name="connsiteY2" fmla="*/ 2365 h 88520"/>
                <a:gd name="connsiteX3" fmla="*/ 2365 w 88089"/>
                <a:gd name="connsiteY3" fmla="*/ 65230 h 88520"/>
                <a:gd name="connsiteX4" fmla="*/ 7127 w 88089"/>
                <a:gd name="connsiteY4" fmla="*/ 78565 h 88520"/>
                <a:gd name="connsiteX5" fmla="*/ 80470 w 88089"/>
                <a:gd name="connsiteY5" fmla="*/ 88090 h 88520"/>
                <a:gd name="connsiteX6" fmla="*/ 88090 w 88089"/>
                <a:gd name="connsiteY6" fmla="*/ 80470 h 8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89" h="88520">
                  <a:moveTo>
                    <a:pt x="88090" y="80470"/>
                  </a:moveTo>
                  <a:lnTo>
                    <a:pt x="78565" y="7127"/>
                  </a:lnTo>
                  <a:cubicBezTo>
                    <a:pt x="77612" y="460"/>
                    <a:pt x="69992" y="-2398"/>
                    <a:pt x="65230" y="2365"/>
                  </a:cubicBezTo>
                  <a:lnTo>
                    <a:pt x="2365" y="65230"/>
                  </a:lnTo>
                  <a:cubicBezTo>
                    <a:pt x="-2398" y="69992"/>
                    <a:pt x="460" y="77612"/>
                    <a:pt x="7127" y="78565"/>
                  </a:cubicBezTo>
                  <a:lnTo>
                    <a:pt x="80470" y="88090"/>
                  </a:lnTo>
                  <a:cubicBezTo>
                    <a:pt x="84280" y="89995"/>
                    <a:pt x="88090" y="85232"/>
                    <a:pt x="88090" y="80470"/>
                  </a:cubicBezTo>
                  <a:close/>
                </a:path>
              </a:pathLst>
            </a:custGeom>
            <a:solidFill>
              <a:srgbClr val="8A9AA8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AC32100-138E-2576-D39B-DE17AF61C044}"/>
                </a:ext>
              </a:extLst>
            </p:cNvPr>
            <p:cNvSpPr/>
            <p:nvPr/>
          </p:nvSpPr>
          <p:spPr>
            <a:xfrm>
              <a:off x="5719779" y="4317203"/>
              <a:ext cx="125639" cy="125203"/>
            </a:xfrm>
            <a:custGeom>
              <a:avLst/>
              <a:gdLst>
                <a:gd name="connsiteX0" fmla="*/ 80470 w 88520"/>
                <a:gd name="connsiteY0" fmla="*/ 123 h 88213"/>
                <a:gd name="connsiteX1" fmla="*/ 7127 w 88520"/>
                <a:gd name="connsiteY1" fmla="*/ 9648 h 88213"/>
                <a:gd name="connsiteX2" fmla="*/ 2365 w 88520"/>
                <a:gd name="connsiteY2" fmla="*/ 22983 h 88213"/>
                <a:gd name="connsiteX3" fmla="*/ 65230 w 88520"/>
                <a:gd name="connsiteY3" fmla="*/ 85848 h 88213"/>
                <a:gd name="connsiteX4" fmla="*/ 78565 w 88520"/>
                <a:gd name="connsiteY4" fmla="*/ 81086 h 88213"/>
                <a:gd name="connsiteX5" fmla="*/ 88090 w 88520"/>
                <a:gd name="connsiteY5" fmla="*/ 7743 h 88213"/>
                <a:gd name="connsiteX6" fmla="*/ 80470 w 88520"/>
                <a:gd name="connsiteY6" fmla="*/ 123 h 88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520" h="88213">
                  <a:moveTo>
                    <a:pt x="80470" y="123"/>
                  </a:moveTo>
                  <a:lnTo>
                    <a:pt x="7127" y="9648"/>
                  </a:lnTo>
                  <a:cubicBezTo>
                    <a:pt x="460" y="10601"/>
                    <a:pt x="-2398" y="18221"/>
                    <a:pt x="2365" y="22983"/>
                  </a:cubicBezTo>
                  <a:lnTo>
                    <a:pt x="65230" y="85848"/>
                  </a:lnTo>
                  <a:cubicBezTo>
                    <a:pt x="69992" y="90611"/>
                    <a:pt x="77613" y="87753"/>
                    <a:pt x="78565" y="81086"/>
                  </a:cubicBezTo>
                  <a:lnTo>
                    <a:pt x="88090" y="7743"/>
                  </a:lnTo>
                  <a:cubicBezTo>
                    <a:pt x="89995" y="3933"/>
                    <a:pt x="85233" y="-829"/>
                    <a:pt x="80470" y="123"/>
                  </a:cubicBezTo>
                  <a:close/>
                </a:path>
              </a:pathLst>
            </a:custGeom>
            <a:solidFill>
              <a:srgbClr val="8A9AA8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E0D1776-063C-FCC3-0124-E6266B81AAB4}"/>
                </a:ext>
              </a:extLst>
            </p:cNvPr>
            <p:cNvSpPr/>
            <p:nvPr/>
          </p:nvSpPr>
          <p:spPr>
            <a:xfrm>
              <a:off x="7891472" y="2676924"/>
              <a:ext cx="125027" cy="125639"/>
            </a:xfrm>
            <a:custGeom>
              <a:avLst/>
              <a:gdLst>
                <a:gd name="connsiteX0" fmla="*/ 88090 w 88089"/>
                <a:gd name="connsiteY0" fmla="*/ 80470 h 88520"/>
                <a:gd name="connsiteX1" fmla="*/ 78565 w 88089"/>
                <a:gd name="connsiteY1" fmla="*/ 7127 h 88520"/>
                <a:gd name="connsiteX2" fmla="*/ 65230 w 88089"/>
                <a:gd name="connsiteY2" fmla="*/ 2365 h 88520"/>
                <a:gd name="connsiteX3" fmla="*/ 2365 w 88089"/>
                <a:gd name="connsiteY3" fmla="*/ 65230 h 88520"/>
                <a:gd name="connsiteX4" fmla="*/ 7127 w 88089"/>
                <a:gd name="connsiteY4" fmla="*/ 78565 h 88520"/>
                <a:gd name="connsiteX5" fmla="*/ 80470 w 88089"/>
                <a:gd name="connsiteY5" fmla="*/ 88090 h 88520"/>
                <a:gd name="connsiteX6" fmla="*/ 88090 w 88089"/>
                <a:gd name="connsiteY6" fmla="*/ 80470 h 8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89" h="88520">
                  <a:moveTo>
                    <a:pt x="88090" y="80470"/>
                  </a:moveTo>
                  <a:lnTo>
                    <a:pt x="78565" y="7127"/>
                  </a:lnTo>
                  <a:cubicBezTo>
                    <a:pt x="77612" y="460"/>
                    <a:pt x="69993" y="-2398"/>
                    <a:pt x="65230" y="2365"/>
                  </a:cubicBezTo>
                  <a:lnTo>
                    <a:pt x="2365" y="65230"/>
                  </a:lnTo>
                  <a:cubicBezTo>
                    <a:pt x="-2398" y="69992"/>
                    <a:pt x="460" y="77612"/>
                    <a:pt x="7127" y="78565"/>
                  </a:cubicBezTo>
                  <a:lnTo>
                    <a:pt x="80470" y="88090"/>
                  </a:lnTo>
                  <a:cubicBezTo>
                    <a:pt x="84280" y="89995"/>
                    <a:pt x="88090" y="85232"/>
                    <a:pt x="88090" y="80470"/>
                  </a:cubicBezTo>
                  <a:close/>
                </a:path>
              </a:pathLst>
            </a:custGeom>
            <a:solidFill>
              <a:srgbClr val="8A9AA8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BF9140C-73E4-9014-88C2-D3E6352B614B}"/>
                </a:ext>
              </a:extLst>
            </p:cNvPr>
            <p:cNvSpPr/>
            <p:nvPr/>
          </p:nvSpPr>
          <p:spPr>
            <a:xfrm>
              <a:off x="10548152" y="3560371"/>
              <a:ext cx="150302" cy="106463"/>
            </a:xfrm>
            <a:custGeom>
              <a:avLst/>
              <a:gdLst>
                <a:gd name="connsiteX0" fmla="*/ 46281 w 105897"/>
                <a:gd name="connsiteY0" fmla="*/ 3572 h 75009"/>
                <a:gd name="connsiteX1" fmla="*/ 1513 w 105897"/>
                <a:gd name="connsiteY1" fmla="*/ 61674 h 75009"/>
                <a:gd name="connsiteX2" fmla="*/ 8181 w 105897"/>
                <a:gd name="connsiteY2" fmla="*/ 75009 h 75009"/>
                <a:gd name="connsiteX3" fmla="*/ 97716 w 105897"/>
                <a:gd name="connsiteY3" fmla="*/ 75009 h 75009"/>
                <a:gd name="connsiteX4" fmla="*/ 104384 w 105897"/>
                <a:gd name="connsiteY4" fmla="*/ 61674 h 75009"/>
                <a:gd name="connsiteX5" fmla="*/ 59616 w 105897"/>
                <a:gd name="connsiteY5" fmla="*/ 3572 h 75009"/>
                <a:gd name="connsiteX6" fmla="*/ 46281 w 105897"/>
                <a:gd name="connsiteY6" fmla="*/ 3572 h 7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897" h="75009">
                  <a:moveTo>
                    <a:pt x="46281" y="3572"/>
                  </a:moveTo>
                  <a:lnTo>
                    <a:pt x="1513" y="61674"/>
                  </a:lnTo>
                  <a:cubicBezTo>
                    <a:pt x="-2296" y="67389"/>
                    <a:pt x="1513" y="75009"/>
                    <a:pt x="8181" y="75009"/>
                  </a:cubicBezTo>
                  <a:lnTo>
                    <a:pt x="97716" y="75009"/>
                  </a:lnTo>
                  <a:cubicBezTo>
                    <a:pt x="104384" y="75009"/>
                    <a:pt x="108194" y="67389"/>
                    <a:pt x="104384" y="61674"/>
                  </a:cubicBezTo>
                  <a:lnTo>
                    <a:pt x="59616" y="3572"/>
                  </a:lnTo>
                  <a:cubicBezTo>
                    <a:pt x="54854" y="-1191"/>
                    <a:pt x="49138" y="-1191"/>
                    <a:pt x="46281" y="3572"/>
                  </a:cubicBezTo>
                  <a:close/>
                </a:path>
              </a:pathLst>
            </a:custGeom>
            <a:solidFill>
              <a:srgbClr val="8A9AA8"/>
            </a:solidFill>
            <a:ln w="9525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0B8FB85-16F2-6662-4892-00131A30631E}"/>
              </a:ext>
            </a:extLst>
          </p:cNvPr>
          <p:cNvSpPr/>
          <p:nvPr/>
        </p:nvSpPr>
        <p:spPr>
          <a:xfrm>
            <a:off x="2014343" y="2496943"/>
            <a:ext cx="1329653" cy="1329654"/>
          </a:xfrm>
          <a:custGeom>
            <a:avLst/>
            <a:gdLst>
              <a:gd name="connsiteX0" fmla="*/ 853440 w 853440"/>
              <a:gd name="connsiteY0" fmla="*/ 426720 h 853440"/>
              <a:gd name="connsiteX1" fmla="*/ 426720 w 853440"/>
              <a:gd name="connsiteY1" fmla="*/ 853440 h 853440"/>
              <a:gd name="connsiteX2" fmla="*/ 0 w 853440"/>
              <a:gd name="connsiteY2" fmla="*/ 426720 h 853440"/>
              <a:gd name="connsiteX3" fmla="*/ 426720 w 853440"/>
              <a:gd name="connsiteY3" fmla="*/ 0 h 853440"/>
              <a:gd name="connsiteX4" fmla="*/ 853440 w 853440"/>
              <a:gd name="connsiteY4" fmla="*/ 42672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" h="853440">
                <a:moveTo>
                  <a:pt x="853440" y="426720"/>
                </a:moveTo>
                <a:cubicBezTo>
                  <a:pt x="853440" y="662391"/>
                  <a:pt x="662391" y="853440"/>
                  <a:pt x="426720" y="853440"/>
                </a:cubicBezTo>
                <a:cubicBezTo>
                  <a:pt x="191049" y="853440"/>
                  <a:pt x="0" y="662391"/>
                  <a:pt x="0" y="426720"/>
                </a:cubicBezTo>
                <a:cubicBezTo>
                  <a:pt x="0" y="191049"/>
                  <a:pt x="191049" y="0"/>
                  <a:pt x="426720" y="0"/>
                </a:cubicBezTo>
                <a:cubicBezTo>
                  <a:pt x="662391" y="0"/>
                  <a:pt x="853440" y="191049"/>
                  <a:pt x="853440" y="4267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17500" dist="127000" dir="30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>
                <a:solidFill>
                  <a:prstClr val="white"/>
                </a:solidFill>
                <a:latin typeface="Figtree"/>
              </a:rPr>
              <a:t>280 </a:t>
            </a:r>
            <a:r>
              <a:rPr lang="lt-LT" sz="1200">
                <a:solidFill>
                  <a:prstClr val="white"/>
                </a:solidFill>
                <a:latin typeface="Figtree"/>
              </a:rPr>
              <a:t>projektai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89209B8-D8F1-2A23-B372-2F3EEC449D0C}"/>
              </a:ext>
            </a:extLst>
          </p:cNvPr>
          <p:cNvSpPr/>
          <p:nvPr/>
        </p:nvSpPr>
        <p:spPr>
          <a:xfrm>
            <a:off x="4286899" y="2495591"/>
            <a:ext cx="1329651" cy="1329654"/>
          </a:xfrm>
          <a:custGeom>
            <a:avLst/>
            <a:gdLst>
              <a:gd name="connsiteX0" fmla="*/ 853440 w 853439"/>
              <a:gd name="connsiteY0" fmla="*/ 426720 h 853439"/>
              <a:gd name="connsiteX1" fmla="*/ 426720 w 853439"/>
              <a:gd name="connsiteY1" fmla="*/ 853440 h 853439"/>
              <a:gd name="connsiteX2" fmla="*/ 0 w 853439"/>
              <a:gd name="connsiteY2" fmla="*/ 426720 h 853439"/>
              <a:gd name="connsiteX3" fmla="*/ 426720 w 853439"/>
              <a:gd name="connsiteY3" fmla="*/ 0 h 853439"/>
              <a:gd name="connsiteX4" fmla="*/ 853440 w 853439"/>
              <a:gd name="connsiteY4" fmla="*/ 426720 h 85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39" h="853439">
                <a:moveTo>
                  <a:pt x="853440" y="426720"/>
                </a:moveTo>
                <a:cubicBezTo>
                  <a:pt x="853440" y="662391"/>
                  <a:pt x="662391" y="853440"/>
                  <a:pt x="426720" y="853440"/>
                </a:cubicBezTo>
                <a:cubicBezTo>
                  <a:pt x="191049" y="853440"/>
                  <a:pt x="0" y="662391"/>
                  <a:pt x="0" y="426720"/>
                </a:cubicBezTo>
                <a:cubicBezTo>
                  <a:pt x="0" y="191049"/>
                  <a:pt x="191049" y="0"/>
                  <a:pt x="426720" y="0"/>
                </a:cubicBezTo>
                <a:cubicBezTo>
                  <a:pt x="662391" y="0"/>
                  <a:pt x="853440" y="191049"/>
                  <a:pt x="853440" y="4267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17500" dist="127000" dir="30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>
                <a:solidFill>
                  <a:prstClr val="white"/>
                </a:solidFill>
                <a:latin typeface="Figtree"/>
              </a:rPr>
              <a:t>328 </a:t>
            </a:r>
            <a:r>
              <a:rPr lang="lt-LT" sz="1200">
                <a:solidFill>
                  <a:prstClr val="white"/>
                </a:solidFill>
                <a:latin typeface="Figtree"/>
              </a:rPr>
              <a:t>projektai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E0873B9-F5B1-F8E7-FDB9-3A62738C51D4}"/>
              </a:ext>
            </a:extLst>
          </p:cNvPr>
          <p:cNvSpPr/>
          <p:nvPr/>
        </p:nvSpPr>
        <p:spPr>
          <a:xfrm>
            <a:off x="6555400" y="2495591"/>
            <a:ext cx="1329653" cy="1329654"/>
          </a:xfrm>
          <a:custGeom>
            <a:avLst/>
            <a:gdLst>
              <a:gd name="connsiteX0" fmla="*/ 853440 w 853440"/>
              <a:gd name="connsiteY0" fmla="*/ 426720 h 853439"/>
              <a:gd name="connsiteX1" fmla="*/ 426720 w 853440"/>
              <a:gd name="connsiteY1" fmla="*/ 853440 h 853439"/>
              <a:gd name="connsiteX2" fmla="*/ 0 w 853440"/>
              <a:gd name="connsiteY2" fmla="*/ 426720 h 853439"/>
              <a:gd name="connsiteX3" fmla="*/ 426720 w 853440"/>
              <a:gd name="connsiteY3" fmla="*/ 0 h 853439"/>
              <a:gd name="connsiteX4" fmla="*/ 853440 w 853440"/>
              <a:gd name="connsiteY4" fmla="*/ 426720 h 85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" h="853439">
                <a:moveTo>
                  <a:pt x="853440" y="426720"/>
                </a:moveTo>
                <a:cubicBezTo>
                  <a:pt x="853440" y="662391"/>
                  <a:pt x="662391" y="853440"/>
                  <a:pt x="426720" y="853440"/>
                </a:cubicBezTo>
                <a:cubicBezTo>
                  <a:pt x="191049" y="853440"/>
                  <a:pt x="0" y="662391"/>
                  <a:pt x="0" y="426720"/>
                </a:cubicBezTo>
                <a:cubicBezTo>
                  <a:pt x="0" y="191049"/>
                  <a:pt x="191049" y="0"/>
                  <a:pt x="426720" y="0"/>
                </a:cubicBezTo>
                <a:cubicBezTo>
                  <a:pt x="662391" y="0"/>
                  <a:pt x="853440" y="191049"/>
                  <a:pt x="853440" y="4267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17500" dist="127000" dir="3000000" algn="t" rotWithShape="0">
              <a:schemeClr val="accent3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>
                <a:solidFill>
                  <a:prstClr val="white"/>
                </a:solidFill>
                <a:latin typeface="Figtree"/>
              </a:rPr>
              <a:t>341 </a:t>
            </a:r>
            <a:r>
              <a:rPr lang="lt-LT" sz="1200">
                <a:solidFill>
                  <a:prstClr val="white"/>
                </a:solidFill>
                <a:latin typeface="Figtree"/>
              </a:rPr>
              <a:t>projektai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5E0FC99-C8E5-F222-1022-E6860067F23C}"/>
              </a:ext>
            </a:extLst>
          </p:cNvPr>
          <p:cNvSpPr/>
          <p:nvPr/>
        </p:nvSpPr>
        <p:spPr>
          <a:xfrm>
            <a:off x="8825254" y="2495591"/>
            <a:ext cx="1329651" cy="1329654"/>
          </a:xfrm>
          <a:custGeom>
            <a:avLst/>
            <a:gdLst>
              <a:gd name="connsiteX0" fmla="*/ 853440 w 853439"/>
              <a:gd name="connsiteY0" fmla="*/ 426720 h 853439"/>
              <a:gd name="connsiteX1" fmla="*/ 426720 w 853439"/>
              <a:gd name="connsiteY1" fmla="*/ 853440 h 853439"/>
              <a:gd name="connsiteX2" fmla="*/ 0 w 853439"/>
              <a:gd name="connsiteY2" fmla="*/ 426720 h 853439"/>
              <a:gd name="connsiteX3" fmla="*/ 426720 w 853439"/>
              <a:gd name="connsiteY3" fmla="*/ 0 h 853439"/>
              <a:gd name="connsiteX4" fmla="*/ 853440 w 853439"/>
              <a:gd name="connsiteY4" fmla="*/ 426720 h 85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39" h="853439">
                <a:moveTo>
                  <a:pt x="853440" y="426720"/>
                </a:moveTo>
                <a:cubicBezTo>
                  <a:pt x="853440" y="662391"/>
                  <a:pt x="662391" y="853440"/>
                  <a:pt x="426720" y="853440"/>
                </a:cubicBezTo>
                <a:cubicBezTo>
                  <a:pt x="191049" y="853440"/>
                  <a:pt x="0" y="662391"/>
                  <a:pt x="0" y="426720"/>
                </a:cubicBezTo>
                <a:cubicBezTo>
                  <a:pt x="0" y="191049"/>
                  <a:pt x="191049" y="0"/>
                  <a:pt x="426720" y="0"/>
                </a:cubicBezTo>
                <a:cubicBezTo>
                  <a:pt x="662391" y="0"/>
                  <a:pt x="853440" y="191049"/>
                  <a:pt x="853440" y="4267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17500" dist="127000" dir="3000000" algn="t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>
                <a:solidFill>
                  <a:prstClr val="white"/>
                </a:solidFill>
                <a:latin typeface="Figtree"/>
              </a:rPr>
              <a:t>328 </a:t>
            </a:r>
            <a:r>
              <a:rPr lang="lt-LT" sz="1200">
                <a:solidFill>
                  <a:prstClr val="white"/>
                </a:solidFill>
                <a:latin typeface="Figtree"/>
              </a:rPr>
              <a:t>projektai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602E879-8D9A-DF53-1B5A-86B4899E0780}"/>
              </a:ext>
            </a:extLst>
          </p:cNvPr>
          <p:cNvSpPr txBox="1"/>
          <p:nvPr/>
        </p:nvSpPr>
        <p:spPr>
          <a:xfrm>
            <a:off x="1704648" y="4492598"/>
            <a:ext cx="19490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lt-LT" sz="2000">
                <a:latin typeface="+mj-lt"/>
                <a:cs typeface="Poppins Medium" panose="00000600000000000000" pitchFamily="2" charset="0"/>
              </a:rPr>
              <a:t>Q1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84B3B2-F516-4E77-4483-EC4EDD300D81}"/>
              </a:ext>
            </a:extLst>
          </p:cNvPr>
          <p:cNvSpPr txBox="1"/>
          <p:nvPr/>
        </p:nvSpPr>
        <p:spPr>
          <a:xfrm>
            <a:off x="3977203" y="4492598"/>
            <a:ext cx="19490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lt-LT" sz="2000">
                <a:latin typeface="+mj-lt"/>
                <a:cs typeface="Poppins Medium" panose="00000600000000000000" pitchFamily="2" charset="0"/>
              </a:rPr>
              <a:t>Q2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0446797-BBD6-3DD7-1AFF-DB27B062B2F6}"/>
              </a:ext>
            </a:extLst>
          </p:cNvPr>
          <p:cNvSpPr txBox="1"/>
          <p:nvPr/>
        </p:nvSpPr>
        <p:spPr>
          <a:xfrm>
            <a:off x="6249758" y="4492598"/>
            <a:ext cx="19490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lt-LT" sz="2000">
                <a:latin typeface="+mj-lt"/>
                <a:cs typeface="Poppins Medium" panose="00000600000000000000" pitchFamily="2" charset="0"/>
              </a:rPr>
              <a:t>Q3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E44C716-19C5-65BD-DC38-429A44E97130}"/>
              </a:ext>
            </a:extLst>
          </p:cNvPr>
          <p:cNvSpPr txBox="1"/>
          <p:nvPr/>
        </p:nvSpPr>
        <p:spPr>
          <a:xfrm>
            <a:off x="8515558" y="4492598"/>
            <a:ext cx="19490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lt-LT" sz="2000">
                <a:latin typeface="+mj-lt"/>
                <a:cs typeface="Poppins Medium" panose="00000600000000000000" pitchFamily="2" charset="0"/>
              </a:rPr>
              <a:t>Q4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985284-DC56-B078-F8A5-C248D9E711F2}"/>
              </a:ext>
            </a:extLst>
          </p:cNvPr>
          <p:cNvCxnSpPr/>
          <p:nvPr/>
        </p:nvCxnSpPr>
        <p:spPr>
          <a:xfrm>
            <a:off x="1476632" y="5035550"/>
            <a:ext cx="9238736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69BE3FB-3ACD-933C-6D84-3F2D846EA9A2}"/>
              </a:ext>
            </a:extLst>
          </p:cNvPr>
          <p:cNvGrpSpPr/>
          <p:nvPr/>
        </p:nvGrpSpPr>
        <p:grpSpPr>
          <a:xfrm>
            <a:off x="4286164" y="5193570"/>
            <a:ext cx="1329653" cy="592979"/>
            <a:chOff x="2014343" y="5184809"/>
            <a:chExt cx="1329653" cy="592979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F6165AC-EA37-CDB4-C352-F1A17A43BFB2}"/>
                </a:ext>
              </a:extLst>
            </p:cNvPr>
            <p:cNvGrpSpPr/>
            <p:nvPr/>
          </p:nvGrpSpPr>
          <p:grpSpPr>
            <a:xfrm>
              <a:off x="2014343" y="5184809"/>
              <a:ext cx="1329653" cy="592979"/>
              <a:chOff x="2014343" y="5184809"/>
              <a:chExt cx="1329653" cy="592979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B9FED68-1497-7FDB-9FDA-0DF007E3D76A}"/>
                  </a:ext>
                </a:extLst>
              </p:cNvPr>
              <p:cNvSpPr/>
              <p:nvPr/>
            </p:nvSpPr>
            <p:spPr>
              <a:xfrm>
                <a:off x="2014343" y="5184810"/>
                <a:ext cx="608590" cy="59297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40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251D22C-C462-6F19-FD9F-F2B3FC8CF687}"/>
                  </a:ext>
                </a:extLst>
              </p:cNvPr>
              <p:cNvSpPr/>
              <p:nvPr/>
            </p:nvSpPr>
            <p:spPr>
              <a:xfrm>
                <a:off x="2735406" y="5184809"/>
                <a:ext cx="608590" cy="59297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400"/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43388B2-02B7-75C3-640A-5DFD67EF788B}"/>
                </a:ext>
              </a:extLst>
            </p:cNvPr>
            <p:cNvSpPr txBox="1"/>
            <p:nvPr/>
          </p:nvSpPr>
          <p:spPr>
            <a:xfrm>
              <a:off x="2014343" y="5339877"/>
              <a:ext cx="5858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>
                  <a:solidFill>
                    <a:schemeClr val="bg1"/>
                  </a:solidFill>
                </a:rPr>
                <a:t>+80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9287C10-C6B5-41C4-D6F1-E91EFB8B5158}"/>
                </a:ext>
              </a:extLst>
            </p:cNvPr>
            <p:cNvSpPr txBox="1"/>
            <p:nvPr/>
          </p:nvSpPr>
          <p:spPr>
            <a:xfrm>
              <a:off x="2734053" y="5339877"/>
              <a:ext cx="5858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>
                  <a:solidFill>
                    <a:schemeClr val="bg1"/>
                  </a:solidFill>
                </a:rPr>
                <a:t>-40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6BF7682-CE67-8152-D407-E0506E03516D}"/>
              </a:ext>
            </a:extLst>
          </p:cNvPr>
          <p:cNvGrpSpPr/>
          <p:nvPr/>
        </p:nvGrpSpPr>
        <p:grpSpPr>
          <a:xfrm>
            <a:off x="6555400" y="5193570"/>
            <a:ext cx="1343732" cy="592979"/>
            <a:chOff x="4272820" y="5184808"/>
            <a:chExt cx="1343732" cy="59297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FA7222E-B446-D467-E1C3-BB70225F9939}"/>
                </a:ext>
              </a:extLst>
            </p:cNvPr>
            <p:cNvGrpSpPr/>
            <p:nvPr/>
          </p:nvGrpSpPr>
          <p:grpSpPr>
            <a:xfrm>
              <a:off x="4286899" y="5184808"/>
              <a:ext cx="1329653" cy="592979"/>
              <a:chOff x="2014343" y="5184809"/>
              <a:chExt cx="1329653" cy="592979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D82DBDB-9F54-83C0-3E78-3BA824ED5126}"/>
                  </a:ext>
                </a:extLst>
              </p:cNvPr>
              <p:cNvSpPr/>
              <p:nvPr/>
            </p:nvSpPr>
            <p:spPr>
              <a:xfrm>
                <a:off x="2014343" y="5184810"/>
                <a:ext cx="608590" cy="59297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9ACE202-8275-7140-7F9B-56DAE6E3B820}"/>
                  </a:ext>
                </a:extLst>
              </p:cNvPr>
              <p:cNvSpPr/>
              <p:nvPr/>
            </p:nvSpPr>
            <p:spPr>
              <a:xfrm>
                <a:off x="2735406" y="5184809"/>
                <a:ext cx="608590" cy="59297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2574DB1-CED8-EE95-FF18-3BD1150DC613}"/>
                </a:ext>
              </a:extLst>
            </p:cNvPr>
            <p:cNvSpPr txBox="1"/>
            <p:nvPr/>
          </p:nvSpPr>
          <p:spPr>
            <a:xfrm>
              <a:off x="4272820" y="5338525"/>
              <a:ext cx="5858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>
                  <a:solidFill>
                    <a:schemeClr val="bg1"/>
                  </a:solidFill>
                </a:rPr>
                <a:t>+28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F6D7618-5926-4D59-ABF2-AE6DCC890329}"/>
                </a:ext>
              </a:extLst>
            </p:cNvPr>
            <p:cNvSpPr txBox="1"/>
            <p:nvPr/>
          </p:nvSpPr>
          <p:spPr>
            <a:xfrm>
              <a:off x="4991342" y="5338524"/>
              <a:ext cx="5858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>
                  <a:solidFill>
                    <a:schemeClr val="bg1"/>
                  </a:solidFill>
                </a:rPr>
                <a:t>-12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06D45D1-7FC1-4D29-1BEB-B5CC76D0B978}"/>
              </a:ext>
            </a:extLst>
          </p:cNvPr>
          <p:cNvGrpSpPr/>
          <p:nvPr/>
        </p:nvGrpSpPr>
        <p:grpSpPr>
          <a:xfrm>
            <a:off x="8814330" y="5184807"/>
            <a:ext cx="1351497" cy="592979"/>
            <a:chOff x="6533555" y="5184807"/>
            <a:chExt cx="1351497" cy="592979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92289A4-5AC5-2C30-E55D-6DFEE2F0EB38}"/>
                </a:ext>
              </a:extLst>
            </p:cNvPr>
            <p:cNvGrpSpPr/>
            <p:nvPr/>
          </p:nvGrpSpPr>
          <p:grpSpPr>
            <a:xfrm>
              <a:off x="6555399" y="5184807"/>
              <a:ext cx="1329653" cy="592979"/>
              <a:chOff x="2014343" y="5184809"/>
              <a:chExt cx="1329653" cy="592979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87BEF604-CBF1-8127-D02D-773ABB543538}"/>
                  </a:ext>
                </a:extLst>
              </p:cNvPr>
              <p:cNvSpPr/>
              <p:nvPr/>
            </p:nvSpPr>
            <p:spPr>
              <a:xfrm>
                <a:off x="2014343" y="5184810"/>
                <a:ext cx="608590" cy="59297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13698AD-4C4E-01DF-D04D-20052EA54C1A}"/>
                  </a:ext>
                </a:extLst>
              </p:cNvPr>
              <p:cNvSpPr/>
              <p:nvPr/>
            </p:nvSpPr>
            <p:spPr>
              <a:xfrm>
                <a:off x="2735406" y="5184809"/>
                <a:ext cx="608590" cy="592978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A81C634-630C-E104-3AB2-B4D8821EC0AA}"/>
                </a:ext>
              </a:extLst>
            </p:cNvPr>
            <p:cNvSpPr txBox="1"/>
            <p:nvPr/>
          </p:nvSpPr>
          <p:spPr>
            <a:xfrm>
              <a:off x="6533555" y="5338524"/>
              <a:ext cx="5858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>
                  <a:solidFill>
                    <a:schemeClr val="bg1"/>
                  </a:solidFill>
                </a:rPr>
                <a:t>+31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A2AAA87-B6D0-EA20-F1FC-59FDB2BC3FE7}"/>
                </a:ext>
              </a:extLst>
            </p:cNvPr>
            <p:cNvSpPr txBox="1"/>
            <p:nvPr/>
          </p:nvSpPr>
          <p:spPr>
            <a:xfrm>
              <a:off x="7287838" y="5338524"/>
              <a:ext cx="5858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>
                  <a:solidFill>
                    <a:schemeClr val="bg1"/>
                  </a:solidFill>
                </a:rPr>
                <a:t>-44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81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A2EB7-330E-2B1F-917A-56C3F143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00D34A-6BC7-A55A-1269-3F0BB6BD4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965E6-DFBF-1C43-8AAD-C3D413E27026}" type="slidenum">
              <a:rPr kumimoji="0" lang="en-LT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LT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gtree Ligh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37EA53-0B2F-448A-CC0D-4C15BAAE585E}"/>
              </a:ext>
            </a:extLst>
          </p:cNvPr>
          <p:cNvSpPr txBox="1"/>
          <p:nvPr/>
        </p:nvSpPr>
        <p:spPr>
          <a:xfrm>
            <a:off x="508000" y="1049101"/>
            <a:ext cx="10190480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"/>
                <a:ea typeface="+mn-ea"/>
                <a:cs typeface="Poppins Medium" panose="00000600000000000000" pitchFamily="2" charset="0"/>
              </a:rPr>
              <a:t>2025-2026 m. pagrindiniai KPPP finansavimo šaltiniai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07A98D-3057-D264-93DD-70AA0B7112B2}"/>
              </a:ext>
            </a:extLst>
          </p:cNvPr>
          <p:cNvSpPr/>
          <p:nvPr/>
        </p:nvSpPr>
        <p:spPr>
          <a:xfrm>
            <a:off x="507999" y="1677262"/>
            <a:ext cx="11176000" cy="454856"/>
          </a:xfrm>
          <a:prstGeom prst="roundRect">
            <a:avLst>
              <a:gd name="adj" fmla="val 22200"/>
            </a:avLst>
          </a:prstGeom>
          <a:solidFill>
            <a:schemeClr val="accent2"/>
          </a:solidFill>
          <a:ln w="6350">
            <a:solidFill>
              <a:schemeClr val="accent2"/>
            </a:solidFill>
          </a:ln>
          <a:effectLst>
            <a:outerShdw blurRad="635000" dist="254000" dir="2700000" algn="tl" rotWithShape="0">
              <a:schemeClr val="accent2">
                <a:alpha val="6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 Light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D73575-7A11-32D5-B2A3-CC019AE2C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816468"/>
              </p:ext>
            </p:extLst>
          </p:nvPr>
        </p:nvGraphicFramePr>
        <p:xfrm>
          <a:off x="507999" y="1674918"/>
          <a:ext cx="11175999" cy="45720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5305942">
                  <a:extLst>
                    <a:ext uri="{9D8B030D-6E8A-4147-A177-3AD203B41FA5}">
                      <a16:colId xmlns:a16="http://schemas.microsoft.com/office/drawing/2014/main" val="1967710477"/>
                    </a:ext>
                  </a:extLst>
                </a:gridCol>
                <a:gridCol w="1986769">
                  <a:extLst>
                    <a:ext uri="{9D8B030D-6E8A-4147-A177-3AD203B41FA5}">
                      <a16:colId xmlns:a16="http://schemas.microsoft.com/office/drawing/2014/main" val="380057211"/>
                    </a:ext>
                  </a:extLst>
                </a:gridCol>
                <a:gridCol w="2057090">
                  <a:extLst>
                    <a:ext uri="{9D8B030D-6E8A-4147-A177-3AD203B41FA5}">
                      <a16:colId xmlns:a16="http://schemas.microsoft.com/office/drawing/2014/main" val="1700572230"/>
                    </a:ext>
                  </a:extLst>
                </a:gridCol>
                <a:gridCol w="1826198">
                  <a:extLst>
                    <a:ext uri="{9D8B030D-6E8A-4147-A177-3AD203B41FA5}">
                      <a16:colId xmlns:a16="http://schemas.microsoft.com/office/drawing/2014/main" val="1908422651"/>
                    </a:ext>
                  </a:extLst>
                </a:gridCol>
              </a:tblGrid>
              <a:tr h="436568">
                <a:tc>
                  <a:txBody>
                    <a:bodyPr/>
                    <a:lstStyle/>
                    <a:p>
                      <a:pPr algn="l"/>
                      <a:r>
                        <a:rPr lang="lt-LT" sz="1200" b="0">
                          <a:solidFill>
                            <a:schemeClr val="bg1"/>
                          </a:solidFill>
                          <a:latin typeface="+mj-lt"/>
                        </a:rPr>
                        <a:t>Finansavimo šaltinis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200" b="0">
                          <a:solidFill>
                            <a:schemeClr val="bg1"/>
                          </a:solidFill>
                          <a:latin typeface="+mj-lt"/>
                        </a:rPr>
                        <a:t>Patvirtinta 2025 metams</a:t>
                      </a:r>
                      <a:endParaRPr lang="en-LT" sz="1200" b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200" b="0">
                          <a:solidFill>
                            <a:schemeClr val="bg1"/>
                          </a:solidFill>
                          <a:latin typeface="+mj-lt"/>
                        </a:rPr>
                        <a:t>2026 m. </a:t>
                      </a:r>
                      <a:endParaRPr lang="en-US" sz="12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lt-LT" sz="1200" b="0">
                          <a:solidFill>
                            <a:schemeClr val="bg1"/>
                          </a:solidFill>
                          <a:latin typeface="+mj-lt"/>
                        </a:rPr>
                        <a:t>(SM limitai 2025-10-13)</a:t>
                      </a:r>
                      <a:endParaRPr lang="en-LT" sz="1200" b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LT" sz="1200" b="0">
                          <a:solidFill>
                            <a:schemeClr val="bg1"/>
                          </a:solidFill>
                          <a:latin typeface="+mj-lt"/>
                        </a:rPr>
                        <a:t>2025 ir 2026 m. kitimas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905369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9B1AE13-3E89-52DE-D097-A0F82D6AB2E7}"/>
              </a:ext>
            </a:extLst>
          </p:cNvPr>
          <p:cNvSpPr/>
          <p:nvPr/>
        </p:nvSpPr>
        <p:spPr>
          <a:xfrm>
            <a:off x="507999" y="2280647"/>
            <a:ext cx="11176000" cy="3219581"/>
          </a:xfrm>
          <a:prstGeom prst="roundRect">
            <a:avLst>
              <a:gd name="adj" fmla="val 3785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  <a:effectLst>
            <a:outerShdw blurRad="635000" dist="254000" dir="2700000" algn="tl" rotWithShape="0">
              <a:schemeClr val="accent2">
                <a:alpha val="6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 Light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3F0697C-84E6-31DC-1871-0E9E0C338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871279"/>
              </p:ext>
            </p:extLst>
          </p:nvPr>
        </p:nvGraphicFramePr>
        <p:xfrm>
          <a:off x="507998" y="2280648"/>
          <a:ext cx="11175999" cy="328805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5294334">
                  <a:extLst>
                    <a:ext uri="{9D8B030D-6E8A-4147-A177-3AD203B41FA5}">
                      <a16:colId xmlns:a16="http://schemas.microsoft.com/office/drawing/2014/main" val="1967710477"/>
                    </a:ext>
                  </a:extLst>
                </a:gridCol>
                <a:gridCol w="2016036">
                  <a:extLst>
                    <a:ext uri="{9D8B030D-6E8A-4147-A177-3AD203B41FA5}">
                      <a16:colId xmlns:a16="http://schemas.microsoft.com/office/drawing/2014/main" val="468017619"/>
                    </a:ext>
                  </a:extLst>
                </a:gridCol>
                <a:gridCol w="2051476">
                  <a:extLst>
                    <a:ext uri="{9D8B030D-6E8A-4147-A177-3AD203B41FA5}">
                      <a16:colId xmlns:a16="http://schemas.microsoft.com/office/drawing/2014/main" val="380057211"/>
                    </a:ext>
                  </a:extLst>
                </a:gridCol>
                <a:gridCol w="1814153">
                  <a:extLst>
                    <a:ext uri="{9D8B030D-6E8A-4147-A177-3AD203B41FA5}">
                      <a16:colId xmlns:a16="http://schemas.microsoft.com/office/drawing/2014/main" val="1700572230"/>
                    </a:ext>
                  </a:extLst>
                </a:gridCol>
              </a:tblGrid>
              <a:tr h="328805">
                <a:tc gridSpan="4"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200" b="1" i="0" kern="1200" err="1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Valstybinės</a:t>
                      </a:r>
                      <a:r>
                        <a:rPr lang="en-US" sz="1200" b="1" i="0" kern="1200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err="1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reikšmės</a:t>
                      </a:r>
                      <a:r>
                        <a:rPr lang="en-US" sz="1200" b="1" i="0" kern="1200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err="1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keliams</a:t>
                      </a:r>
                      <a:endParaRPr lang="en-US" sz="1200" b="1" i="0" kern="1200">
                        <a:solidFill>
                          <a:schemeClr val="accent1"/>
                        </a:solidFill>
                        <a:effectLst/>
                        <a:latin typeface="Figtree Medium" pitchFamily="2" charset="0"/>
                        <a:ea typeface="+mn-ea"/>
                        <a:cs typeface="+mn-cs"/>
                      </a:endParaRPr>
                    </a:p>
                  </a:txBody>
                  <a:tcPr marR="180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508684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KPPP sąmata</a:t>
                      </a:r>
                    </a:p>
                  </a:txBody>
                  <a:tcPr marL="108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lt-LT" sz="1200" b="0" i="0" u="none" strike="noStrike" kern="1200">
                          <a:solidFill>
                            <a:srgbClr val="1D1D1B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376</a:t>
                      </a:r>
                      <a:r>
                        <a:rPr lang="en-US" sz="1200" b="0" i="0" u="none" strike="noStrike" kern="1200">
                          <a:solidFill>
                            <a:srgbClr val="1D1D1B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1200" b="0" i="0" u="none" strike="noStrike" kern="1200">
                          <a:solidFill>
                            <a:srgbClr val="1D1D1B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229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-146</a:t>
                      </a:r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,8</a:t>
                      </a:r>
                      <a:endParaRPr lang="lt-LT" sz="1200" b="0" i="0" u="none" strike="noStrike">
                        <a:solidFill>
                          <a:srgbClr val="FF0000"/>
                        </a:solidFill>
                        <a:effectLst/>
                        <a:latin typeface="Figtree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486521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+mn-lt"/>
                        </a:rPr>
                        <a:t>Gynybos  fondo lėšos</a:t>
                      </a:r>
                      <a:endParaRPr lang="lt-LT" sz="1200" b="0" i="0" u="none" strike="noStrike">
                        <a:solidFill>
                          <a:srgbClr val="000000"/>
                        </a:solidFill>
                        <a:effectLst/>
                        <a:latin typeface="Figtree"/>
                      </a:endParaRPr>
                    </a:p>
                  </a:txBody>
                  <a:tcPr marL="108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59</a:t>
                      </a:r>
                      <a:r>
                        <a:rPr lang="en-US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???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-59</a:t>
                      </a:r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,1</a:t>
                      </a:r>
                      <a:endParaRPr lang="lt-LT" sz="1200" b="0" i="0" u="none" strike="noStrike">
                        <a:solidFill>
                          <a:srgbClr val="FF0000"/>
                        </a:solidFill>
                        <a:effectLst/>
                        <a:latin typeface="Figtree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26612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l" rtl="0" fontAlgn="b"/>
                      <a:r>
                        <a:rPr lang="lt-LT" sz="1200" b="0" i="0" u="none" strike="noStrike" kern="1200" err="1">
                          <a:solidFill>
                            <a:srgbClr val="1D1D1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Kontrmobilumo</a:t>
                      </a:r>
                      <a:r>
                        <a:rPr lang="lt-LT" sz="1200" b="0" i="0" u="none" strike="noStrike" kern="1200">
                          <a:solidFill>
                            <a:srgbClr val="1D1D1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lėšos</a:t>
                      </a:r>
                    </a:p>
                  </a:txBody>
                  <a:tcPr marL="108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4</a:t>
                      </a:r>
                      <a:r>
                        <a:rPr lang="en-US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-4</a:t>
                      </a:r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,7</a:t>
                      </a:r>
                      <a:endParaRPr lang="lt-LT" sz="1200" b="0" i="0" u="none" strike="noStrike">
                        <a:solidFill>
                          <a:srgbClr val="FF0000"/>
                        </a:solidFill>
                        <a:effectLst/>
                        <a:latin typeface="Figtree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228053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l" rtl="0" fontAlgn="b"/>
                      <a:r>
                        <a:rPr lang="lt-LT" sz="1200" b="0" i="0" u="none" strike="noStrike" kern="1200">
                          <a:solidFill>
                            <a:srgbClr val="1D1D1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 struktūrinių fondų lėšos</a:t>
                      </a:r>
                    </a:p>
                  </a:txBody>
                  <a:tcPr marL="108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158</a:t>
                      </a:r>
                      <a:r>
                        <a:rPr lang="en-US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126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-31</a:t>
                      </a:r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,7</a:t>
                      </a:r>
                      <a:endParaRPr lang="lt-LT" sz="1200" b="0" i="0" u="none" strike="noStrike">
                        <a:solidFill>
                          <a:srgbClr val="FF0000"/>
                        </a:solidFill>
                        <a:effectLst/>
                        <a:latin typeface="Figtree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877110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Valstybinio kelių fondo lėšos</a:t>
                      </a:r>
                      <a:endParaRPr lang="lt-LT" sz="1200" b="0" i="0" u="none" strike="noStrike">
                        <a:solidFill>
                          <a:srgbClr val="000000"/>
                        </a:solidFill>
                        <a:effectLst/>
                        <a:latin typeface="Figtree"/>
                      </a:endParaRPr>
                    </a:p>
                  </a:txBody>
                  <a:tcPr marL="108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1200" b="0" i="0" u="none" strike="noStrike">
                          <a:solidFill>
                            <a:srgbClr val="1D1D1B"/>
                          </a:solidFill>
                          <a:effectLst/>
                          <a:latin typeface="Figtree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178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lt-LT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178</a:t>
                      </a:r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746559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r" rtl="0" fontAlgn="ctr"/>
                      <a:r>
                        <a:rPr lang="lt-LT" sz="1200" b="1" i="1" u="none" strike="noStrike" kern="1200">
                          <a:solidFill>
                            <a:srgbClr val="1D1D1B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Iš viso valstybinės reikšmės keliams:</a:t>
                      </a:r>
                    </a:p>
                  </a:txBody>
                  <a:tcPr marL="144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1200" b="1" i="1" u="none" strike="noStrike" kern="1200">
                          <a:solidFill>
                            <a:srgbClr val="1D1D1B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598</a:t>
                      </a:r>
                      <a:r>
                        <a:rPr lang="en-US" sz="1200" b="1" i="1" u="none" strike="noStrike" kern="1200">
                          <a:solidFill>
                            <a:srgbClr val="1D1D1B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,7</a:t>
                      </a:r>
                      <a:endParaRPr lang="lt-LT" sz="1200" b="1" i="1" u="none" strike="noStrike" kern="1200">
                        <a:solidFill>
                          <a:srgbClr val="1D1D1B"/>
                        </a:solidFill>
                        <a:effectLst/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1" i="1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535</a:t>
                      </a:r>
                      <a:r>
                        <a:rPr lang="en-US" sz="1200" b="1" i="1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,3</a:t>
                      </a:r>
                      <a:endParaRPr lang="lt-LT" sz="1200" b="1" i="1" u="none" strike="noStrike">
                        <a:solidFill>
                          <a:srgbClr val="000000"/>
                        </a:solidFill>
                        <a:effectLst/>
                        <a:latin typeface="Figtree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1" i="1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-63</a:t>
                      </a:r>
                      <a:r>
                        <a:rPr lang="en-US" sz="1200" b="1" i="1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1" i="1" u="none" strike="noStrike">
                          <a:solidFill>
                            <a:srgbClr val="FF0000"/>
                          </a:solidFill>
                          <a:effectLst/>
                          <a:latin typeface="Figtree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88612"/>
                  </a:ext>
                </a:extLst>
              </a:tr>
              <a:tr h="328805">
                <a:tc gridSpan="4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1" i="0" kern="1200" err="1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Vietinės</a:t>
                      </a:r>
                      <a:r>
                        <a:rPr lang="en-US" sz="1200" b="1" i="0" kern="1200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err="1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reikšmės</a:t>
                      </a:r>
                      <a:r>
                        <a:rPr lang="en-US" sz="1200" b="1" i="0" kern="1200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err="1">
                          <a:solidFill>
                            <a:schemeClr val="accent1"/>
                          </a:solidFill>
                          <a:effectLst/>
                          <a:latin typeface="Figtree Medium" pitchFamily="2" charset="0"/>
                          <a:ea typeface="+mn-ea"/>
                          <a:cs typeface="+mn-cs"/>
                        </a:rPr>
                        <a:t>keliams</a:t>
                      </a:r>
                      <a:endParaRPr lang="en-US" sz="1200" b="1" i="0" kern="1200">
                        <a:solidFill>
                          <a:schemeClr val="accent1"/>
                        </a:solidFill>
                        <a:effectLst/>
                        <a:latin typeface="Figtree Medium" pitchFamily="2" charset="0"/>
                        <a:ea typeface="+mn-ea"/>
                        <a:cs typeface="+mn-cs"/>
                      </a:endParaRPr>
                    </a:p>
                  </a:txBody>
                  <a:tcPr marR="180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en-US" sz="1200" b="0">
                        <a:effectLst/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en-US" sz="1200" b="0">
                        <a:effectLst/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en-US" sz="1200" b="0">
                        <a:effectLst/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517507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KPPP sąmata</a:t>
                      </a:r>
                    </a:p>
                  </a:txBody>
                  <a:tcPr marL="108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206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,</a:t>
                      </a:r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206</a:t>
                      </a:r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4</a:t>
                      </a:r>
                      <a:endParaRPr lang="lt-LT" sz="1200" b="0" i="0" u="none" strike="noStrike">
                        <a:solidFill>
                          <a:srgbClr val="000000"/>
                        </a:solidFill>
                        <a:effectLst/>
                        <a:latin typeface="Figtree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Figtree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546056"/>
                  </a:ext>
                </a:extLst>
              </a:tr>
              <a:tr h="328805">
                <a:tc>
                  <a:txBody>
                    <a:bodyPr/>
                    <a:lstStyle/>
                    <a:p>
                      <a:pPr algn="r" rtl="0" fontAlgn="b"/>
                      <a:r>
                        <a:rPr lang="lt-LT" sz="1200" b="1" i="1" u="none" strike="noStrike" kern="120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Iš viso valstybinės ir vietinės reikšmės keliams:</a:t>
                      </a:r>
                    </a:p>
                  </a:txBody>
                  <a:tcPr marL="144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lt-LT" sz="1200" b="1" i="1" u="none" strike="noStrike" kern="1200" dirty="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805</a:t>
                      </a:r>
                      <a:r>
                        <a:rPr lang="en-US" sz="1200" b="1" i="1" u="none" strike="noStrike" kern="1200" dirty="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1200" b="1" i="1" u="none" strike="noStrike" kern="1200" dirty="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lt-LT" sz="1200" b="1" i="1" u="none" strike="noStrike" kern="120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741</a:t>
                      </a:r>
                      <a:r>
                        <a:rPr lang="en-US" sz="1200" b="1" i="1" u="none" strike="noStrike" kern="120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1200" b="1" i="1" u="none" strike="noStrike" kern="1200">
                          <a:solidFill>
                            <a:schemeClr val="accent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lt-LT" sz="1200" b="1" i="1" u="none" strike="noStrike" kern="1200" dirty="0">
                          <a:solidFill>
                            <a:srgbClr val="FF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-63</a:t>
                      </a:r>
                      <a:r>
                        <a:rPr lang="en-US" sz="1200" b="1" i="1" u="none" strike="noStrike" kern="1200" dirty="0">
                          <a:solidFill>
                            <a:srgbClr val="FF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1200" b="1" i="1" u="none" strike="noStrike" kern="1200" dirty="0">
                          <a:solidFill>
                            <a:srgbClr val="FF0000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44791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B582BF4-88E0-EE64-E203-52C38A926E27}"/>
              </a:ext>
            </a:extLst>
          </p:cNvPr>
          <p:cNvSpPr txBox="1"/>
          <p:nvPr/>
        </p:nvSpPr>
        <p:spPr>
          <a:xfrm>
            <a:off x="10698480" y="1387887"/>
            <a:ext cx="985518" cy="2870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1200" b="1">
                <a:solidFill>
                  <a:prstClr val="black"/>
                </a:solidFill>
                <a:latin typeface="Figtree Light"/>
              </a:rPr>
              <a:t>mln</a:t>
            </a:r>
            <a:r>
              <a:rPr kumimoji="0" lang="lt-LT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/>
                <a:ea typeface="+mn-ea"/>
                <a:cs typeface="+mn-cs"/>
              </a:rPr>
              <a:t>. Eur</a:t>
            </a:r>
          </a:p>
        </p:txBody>
      </p:sp>
    </p:spTree>
    <p:extLst>
      <p:ext uri="{BB962C8B-B14F-4D97-AF65-F5344CB8AC3E}">
        <p14:creationId xmlns:p14="http://schemas.microsoft.com/office/powerpoint/2010/main" val="278603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31A6-1C4A-3C8B-E367-9D8AD48C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7DD06CE-2A58-7448-4FA2-614CF4248BE9}"/>
              </a:ext>
            </a:extLst>
          </p:cNvPr>
          <p:cNvSpPr/>
          <p:nvPr/>
        </p:nvSpPr>
        <p:spPr>
          <a:xfrm>
            <a:off x="-655852" y="323304"/>
            <a:ext cx="7545726" cy="7545726"/>
          </a:xfrm>
          <a:prstGeom prst="ellipse">
            <a:avLst/>
          </a:prstGeom>
          <a:gradFill>
            <a:gsLst>
              <a:gs pos="100000">
                <a:schemeClr val="accent3">
                  <a:alpha val="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</a:gradFill>
          <a:ln w="6350"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6C06B8-2233-3204-B864-1D9466608068}"/>
              </a:ext>
            </a:extLst>
          </p:cNvPr>
          <p:cNvSpPr txBox="1"/>
          <p:nvPr/>
        </p:nvSpPr>
        <p:spPr>
          <a:xfrm>
            <a:off x="508000" y="969700"/>
            <a:ext cx="12415065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lt-LT" sz="2800" dirty="0">
                <a:solidFill>
                  <a:prstClr val="black"/>
                </a:solidFill>
                <a:latin typeface="Figtree"/>
                <a:cs typeface="Poppins Medium" panose="00000600000000000000" pitchFamily="2" charset="0"/>
              </a:rPr>
              <a:t>Krašto kelio Nr. 130 Kaunas–Prienai–Alytus ruožo rekonstrukcija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CC558A-A128-F2D4-E2D3-AC1844F11F24}"/>
              </a:ext>
            </a:extLst>
          </p:cNvPr>
          <p:cNvGrpSpPr/>
          <p:nvPr/>
        </p:nvGrpSpPr>
        <p:grpSpPr>
          <a:xfrm>
            <a:off x="508000" y="1716825"/>
            <a:ext cx="4398297" cy="662373"/>
            <a:chOff x="508000" y="1736501"/>
            <a:chExt cx="4398297" cy="662373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2D07909-9F2E-EE9C-5D95-B6B76BA1F514}"/>
                </a:ext>
              </a:extLst>
            </p:cNvPr>
            <p:cNvSpPr/>
            <p:nvPr/>
          </p:nvSpPr>
          <p:spPr>
            <a:xfrm>
              <a:off x="508000" y="1736501"/>
              <a:ext cx="4398297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2180ACC-F588-3304-151C-098C6DCE3D88}"/>
                </a:ext>
              </a:extLst>
            </p:cNvPr>
            <p:cNvSpPr txBox="1"/>
            <p:nvPr/>
          </p:nvSpPr>
          <p:spPr>
            <a:xfrm>
              <a:off x="1255490" y="1964223"/>
              <a:ext cx="261930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19,5 km (nuo 11,6 iki 31,1 km) 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310932-E74F-D598-F2BE-B8D668C51F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7085" y="1921164"/>
              <a:ext cx="349322" cy="339686"/>
            </a:xfrm>
            <a:custGeom>
              <a:avLst/>
              <a:gdLst>
                <a:gd name="connsiteX0" fmla="*/ 493515 w 528002"/>
                <a:gd name="connsiteY0" fmla="*/ 149 h 513437"/>
                <a:gd name="connsiteX1" fmla="*/ 528400 w 528002"/>
                <a:gd name="connsiteY1" fmla="*/ 35035 h 513437"/>
                <a:gd name="connsiteX2" fmla="*/ 528400 w 528002"/>
                <a:gd name="connsiteY2" fmla="*/ 478702 h 513437"/>
                <a:gd name="connsiteX3" fmla="*/ 493515 w 528002"/>
                <a:gd name="connsiteY3" fmla="*/ 513587 h 513437"/>
                <a:gd name="connsiteX4" fmla="*/ 460733 w 528002"/>
                <a:gd name="connsiteY4" fmla="*/ 490608 h 513437"/>
                <a:gd name="connsiteX5" fmla="*/ 299641 w 528002"/>
                <a:gd name="connsiteY5" fmla="*/ 46941 h 513437"/>
                <a:gd name="connsiteX6" fmla="*/ 332423 w 528002"/>
                <a:gd name="connsiteY6" fmla="*/ 149 h 513437"/>
                <a:gd name="connsiteX7" fmla="*/ 493515 w 528002"/>
                <a:gd name="connsiteY7" fmla="*/ 149 h 513437"/>
                <a:gd name="connsiteX8" fmla="*/ 493515 w 528002"/>
                <a:gd name="connsiteY8" fmla="*/ 25073 h 513437"/>
                <a:gd name="connsiteX9" fmla="*/ 332423 w 528002"/>
                <a:gd name="connsiteY9" fmla="*/ 25073 h 513437"/>
                <a:gd name="connsiteX10" fmla="*/ 323057 w 528002"/>
                <a:gd name="connsiteY10" fmla="*/ 38448 h 513437"/>
                <a:gd name="connsiteX11" fmla="*/ 484149 w 528002"/>
                <a:gd name="connsiteY11" fmla="*/ 482115 h 513437"/>
                <a:gd name="connsiteX12" fmla="*/ 493515 w 528002"/>
                <a:gd name="connsiteY12" fmla="*/ 488663 h 513437"/>
                <a:gd name="connsiteX13" fmla="*/ 503477 w 528002"/>
                <a:gd name="connsiteY13" fmla="*/ 478702 h 513437"/>
                <a:gd name="connsiteX14" fmla="*/ 503477 w 528002"/>
                <a:gd name="connsiteY14" fmla="*/ 35035 h 513437"/>
                <a:gd name="connsiteX15" fmla="*/ 493515 w 528002"/>
                <a:gd name="connsiteY15" fmla="*/ 25073 h 513437"/>
                <a:gd name="connsiteX16" fmla="*/ 35283 w 528002"/>
                <a:gd name="connsiteY16" fmla="*/ 513587 h 513437"/>
                <a:gd name="connsiteX17" fmla="*/ 397 w 528002"/>
                <a:gd name="connsiteY17" fmla="*/ 478702 h 513437"/>
                <a:gd name="connsiteX18" fmla="*/ 397 w 528002"/>
                <a:gd name="connsiteY18" fmla="*/ 35035 h 513437"/>
                <a:gd name="connsiteX19" fmla="*/ 35283 w 528002"/>
                <a:gd name="connsiteY19" fmla="*/ 149 h 513437"/>
                <a:gd name="connsiteX20" fmla="*/ 68065 w 528002"/>
                <a:gd name="connsiteY20" fmla="*/ 23128 h 513437"/>
                <a:gd name="connsiteX21" fmla="*/ 229156 w 528002"/>
                <a:gd name="connsiteY21" fmla="*/ 466795 h 513437"/>
                <a:gd name="connsiteX22" fmla="*/ 196374 w 528002"/>
                <a:gd name="connsiteY22" fmla="*/ 513587 h 513437"/>
                <a:gd name="connsiteX23" fmla="*/ 35283 w 528002"/>
                <a:gd name="connsiteY23" fmla="*/ 513587 h 513437"/>
                <a:gd name="connsiteX24" fmla="*/ 35283 w 528002"/>
                <a:gd name="connsiteY24" fmla="*/ 488663 h 513437"/>
                <a:gd name="connsiteX25" fmla="*/ 196374 w 528002"/>
                <a:gd name="connsiteY25" fmla="*/ 488663 h 513437"/>
                <a:gd name="connsiteX26" fmla="*/ 205741 w 528002"/>
                <a:gd name="connsiteY26" fmla="*/ 475289 h 513437"/>
                <a:gd name="connsiteX27" fmla="*/ 44649 w 528002"/>
                <a:gd name="connsiteY27" fmla="*/ 31622 h 513437"/>
                <a:gd name="connsiteX28" fmla="*/ 35283 w 528002"/>
                <a:gd name="connsiteY28" fmla="*/ 25073 h 513437"/>
                <a:gd name="connsiteX29" fmla="*/ 25321 w 528002"/>
                <a:gd name="connsiteY29" fmla="*/ 35035 h 513437"/>
                <a:gd name="connsiteX30" fmla="*/ 25321 w 528002"/>
                <a:gd name="connsiteY30" fmla="*/ 478702 h 513437"/>
                <a:gd name="connsiteX31" fmla="*/ 35283 w 528002"/>
                <a:gd name="connsiteY31" fmla="*/ 488663 h 513437"/>
                <a:gd name="connsiteX32" fmla="*/ 226100 w 528002"/>
                <a:gd name="connsiteY32" fmla="*/ 117823 h 513437"/>
                <a:gd name="connsiteX33" fmla="*/ 202685 w 528002"/>
                <a:gd name="connsiteY33" fmla="*/ 126316 h 513437"/>
                <a:gd name="connsiteX34" fmla="*/ 162958 w 528002"/>
                <a:gd name="connsiteY34" fmla="*/ 16858 h 513437"/>
                <a:gd name="connsiteX35" fmla="*/ 186373 w 528002"/>
                <a:gd name="connsiteY35" fmla="*/ 8365 h 513437"/>
                <a:gd name="connsiteX36" fmla="*/ 226100 w 528002"/>
                <a:gd name="connsiteY36" fmla="*/ 117823 h 513437"/>
                <a:gd name="connsiteX37" fmla="*/ 297736 w 528002"/>
                <a:gd name="connsiteY37" fmla="*/ 315110 h 513437"/>
                <a:gd name="connsiteX38" fmla="*/ 274321 w 528002"/>
                <a:gd name="connsiteY38" fmla="*/ 323603 h 513437"/>
                <a:gd name="connsiteX39" fmla="*/ 228958 w 528002"/>
                <a:gd name="connsiteY39" fmla="*/ 198627 h 513437"/>
                <a:gd name="connsiteX40" fmla="*/ 252374 w 528002"/>
                <a:gd name="connsiteY40" fmla="*/ 190134 h 513437"/>
                <a:gd name="connsiteX41" fmla="*/ 297736 w 528002"/>
                <a:gd name="connsiteY41" fmla="*/ 315110 h 513437"/>
                <a:gd name="connsiteX42" fmla="*/ 363737 w 528002"/>
                <a:gd name="connsiteY42" fmla="*/ 496879 h 513437"/>
                <a:gd name="connsiteX43" fmla="*/ 340281 w 528002"/>
                <a:gd name="connsiteY43" fmla="*/ 505372 h 513437"/>
                <a:gd name="connsiteX44" fmla="*/ 300554 w 528002"/>
                <a:gd name="connsiteY44" fmla="*/ 395913 h 513437"/>
                <a:gd name="connsiteX45" fmla="*/ 324010 w 528002"/>
                <a:gd name="connsiteY45" fmla="*/ 387420 h 513437"/>
                <a:gd name="connsiteX46" fmla="*/ 363737 w 528002"/>
                <a:gd name="connsiteY46" fmla="*/ 496879 h 513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28002" h="513437">
                  <a:moveTo>
                    <a:pt x="493515" y="149"/>
                  </a:moveTo>
                  <a:cubicBezTo>
                    <a:pt x="512763" y="149"/>
                    <a:pt x="528400" y="15786"/>
                    <a:pt x="528400" y="35035"/>
                  </a:cubicBezTo>
                  <a:lnTo>
                    <a:pt x="528400" y="478702"/>
                  </a:lnTo>
                  <a:cubicBezTo>
                    <a:pt x="528400" y="497950"/>
                    <a:pt x="512763" y="513587"/>
                    <a:pt x="493515" y="513587"/>
                  </a:cubicBezTo>
                  <a:cubicBezTo>
                    <a:pt x="478870" y="513587"/>
                    <a:pt x="465734" y="504379"/>
                    <a:pt x="460733" y="490608"/>
                  </a:cubicBezTo>
                  <a:lnTo>
                    <a:pt x="299641" y="46941"/>
                  </a:lnTo>
                  <a:cubicBezTo>
                    <a:pt x="291347" y="24160"/>
                    <a:pt x="308214" y="149"/>
                    <a:pt x="332423" y="149"/>
                  </a:cubicBezTo>
                  <a:lnTo>
                    <a:pt x="493515" y="149"/>
                  </a:lnTo>
                  <a:close/>
                  <a:moveTo>
                    <a:pt x="493515" y="25073"/>
                  </a:moveTo>
                  <a:lnTo>
                    <a:pt x="332423" y="25073"/>
                  </a:lnTo>
                  <a:cubicBezTo>
                    <a:pt x="325518" y="25073"/>
                    <a:pt x="320715" y="31939"/>
                    <a:pt x="323057" y="38448"/>
                  </a:cubicBezTo>
                  <a:lnTo>
                    <a:pt x="484149" y="482115"/>
                  </a:lnTo>
                  <a:cubicBezTo>
                    <a:pt x="485577" y="486044"/>
                    <a:pt x="489348" y="488663"/>
                    <a:pt x="493515" y="488663"/>
                  </a:cubicBezTo>
                  <a:cubicBezTo>
                    <a:pt x="499032" y="488663"/>
                    <a:pt x="503477" y="484218"/>
                    <a:pt x="503477" y="478702"/>
                  </a:cubicBezTo>
                  <a:lnTo>
                    <a:pt x="503477" y="35035"/>
                  </a:lnTo>
                  <a:cubicBezTo>
                    <a:pt x="503477" y="29518"/>
                    <a:pt x="499032" y="25073"/>
                    <a:pt x="493515" y="25073"/>
                  </a:cubicBezTo>
                  <a:close/>
                  <a:moveTo>
                    <a:pt x="35283" y="513587"/>
                  </a:moveTo>
                  <a:cubicBezTo>
                    <a:pt x="16034" y="513587"/>
                    <a:pt x="397" y="497950"/>
                    <a:pt x="397" y="478702"/>
                  </a:cubicBezTo>
                  <a:lnTo>
                    <a:pt x="397" y="35035"/>
                  </a:lnTo>
                  <a:cubicBezTo>
                    <a:pt x="397" y="15786"/>
                    <a:pt x="16034" y="149"/>
                    <a:pt x="35283" y="149"/>
                  </a:cubicBezTo>
                  <a:cubicBezTo>
                    <a:pt x="49927" y="149"/>
                    <a:pt x="63064" y="9357"/>
                    <a:pt x="68065" y="23128"/>
                  </a:cubicBezTo>
                  <a:lnTo>
                    <a:pt x="229156" y="466795"/>
                  </a:lnTo>
                  <a:cubicBezTo>
                    <a:pt x="237451" y="489576"/>
                    <a:pt x="220584" y="513587"/>
                    <a:pt x="196374" y="513587"/>
                  </a:cubicBezTo>
                  <a:lnTo>
                    <a:pt x="35283" y="513587"/>
                  </a:lnTo>
                  <a:close/>
                  <a:moveTo>
                    <a:pt x="35283" y="488663"/>
                  </a:moveTo>
                  <a:lnTo>
                    <a:pt x="196374" y="488663"/>
                  </a:lnTo>
                  <a:cubicBezTo>
                    <a:pt x="203280" y="488663"/>
                    <a:pt x="208082" y="481797"/>
                    <a:pt x="205741" y="475289"/>
                  </a:cubicBezTo>
                  <a:lnTo>
                    <a:pt x="44649" y="31622"/>
                  </a:lnTo>
                  <a:cubicBezTo>
                    <a:pt x="43220" y="27693"/>
                    <a:pt x="39450" y="25073"/>
                    <a:pt x="35283" y="25073"/>
                  </a:cubicBezTo>
                  <a:cubicBezTo>
                    <a:pt x="29766" y="25073"/>
                    <a:pt x="25321" y="29518"/>
                    <a:pt x="25321" y="35035"/>
                  </a:cubicBezTo>
                  <a:lnTo>
                    <a:pt x="25321" y="478702"/>
                  </a:lnTo>
                  <a:cubicBezTo>
                    <a:pt x="25321" y="484218"/>
                    <a:pt x="29766" y="488663"/>
                    <a:pt x="35283" y="488663"/>
                  </a:cubicBezTo>
                  <a:close/>
                  <a:moveTo>
                    <a:pt x="226100" y="117823"/>
                  </a:moveTo>
                  <a:lnTo>
                    <a:pt x="202685" y="126316"/>
                  </a:lnTo>
                  <a:lnTo>
                    <a:pt x="162958" y="16858"/>
                  </a:lnTo>
                  <a:lnTo>
                    <a:pt x="186373" y="8365"/>
                  </a:lnTo>
                  <a:lnTo>
                    <a:pt x="226100" y="117823"/>
                  </a:lnTo>
                  <a:close/>
                  <a:moveTo>
                    <a:pt x="297736" y="315110"/>
                  </a:moveTo>
                  <a:lnTo>
                    <a:pt x="274321" y="323603"/>
                  </a:lnTo>
                  <a:lnTo>
                    <a:pt x="228958" y="198627"/>
                  </a:lnTo>
                  <a:lnTo>
                    <a:pt x="252374" y="190134"/>
                  </a:lnTo>
                  <a:lnTo>
                    <a:pt x="297736" y="315110"/>
                  </a:lnTo>
                  <a:close/>
                  <a:moveTo>
                    <a:pt x="363737" y="496879"/>
                  </a:moveTo>
                  <a:lnTo>
                    <a:pt x="340281" y="505372"/>
                  </a:lnTo>
                  <a:lnTo>
                    <a:pt x="300554" y="395913"/>
                  </a:lnTo>
                  <a:lnTo>
                    <a:pt x="324010" y="387420"/>
                  </a:lnTo>
                  <a:lnTo>
                    <a:pt x="363737" y="496879"/>
                  </a:lnTo>
                  <a:close/>
                </a:path>
              </a:pathLst>
            </a:custGeom>
            <a:solidFill>
              <a:schemeClr val="tx1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E142897-3AEA-E4C6-5E83-C3B18B7CD69C}"/>
              </a:ext>
            </a:extLst>
          </p:cNvPr>
          <p:cNvGrpSpPr/>
          <p:nvPr/>
        </p:nvGrpSpPr>
        <p:grpSpPr>
          <a:xfrm>
            <a:off x="508000" y="4123532"/>
            <a:ext cx="4398296" cy="662373"/>
            <a:chOff x="508000" y="4096167"/>
            <a:chExt cx="4398296" cy="662373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28B3FFE-0686-7E27-9D74-346F17E0D27F}"/>
                </a:ext>
              </a:extLst>
            </p:cNvPr>
            <p:cNvSpPr/>
            <p:nvPr/>
          </p:nvSpPr>
          <p:spPr>
            <a:xfrm>
              <a:off x="508000" y="4096167"/>
              <a:ext cx="4398296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C26154ED-DFD1-7DAC-8BE5-091998CF9E9B}"/>
                </a:ext>
              </a:extLst>
            </p:cNvPr>
            <p:cNvSpPr txBox="1"/>
            <p:nvPr/>
          </p:nvSpPr>
          <p:spPr>
            <a:xfrm>
              <a:off x="1255490" y="4188588"/>
              <a:ext cx="2364430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lt-LT" sz="1600" dirty="0" err="1">
                  <a:latin typeface="+mj-lt"/>
                  <a:cs typeface="Poppins Medium" panose="00000600000000000000" pitchFamily="2" charset="0"/>
                </a:rPr>
                <a:t>Vid</a:t>
              </a:r>
              <a:r>
                <a:rPr lang="en-US" sz="1600" dirty="0" err="1">
                  <a:latin typeface="+mj-lt"/>
                  <a:cs typeface="Poppins Medium" panose="00000600000000000000" pitchFamily="2" charset="0"/>
                </a:rPr>
                <a:t>utinis</a:t>
              </a: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 greitis augs nuo </a:t>
              </a:r>
              <a:endParaRPr lang="en-US" sz="1600" dirty="0">
                <a:latin typeface="+mj-lt"/>
                <a:cs typeface="Poppins Medium" panose="00000600000000000000" pitchFamily="2" charset="0"/>
              </a:endParaRPr>
            </a:p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70,4 iki 86 km/h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87098FB-F4D6-83BD-EF76-D41253514BC4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707638" y="4257627"/>
              <a:ext cx="348215" cy="339452"/>
            </a:xfrm>
            <a:custGeom>
              <a:avLst/>
              <a:gdLst>
                <a:gd name="connsiteX0" fmla="*/ 436599 w 503039"/>
                <a:gd name="connsiteY0" fmla="*/ 212585 h 490379"/>
                <a:gd name="connsiteX1" fmla="*/ 436758 w 503039"/>
                <a:gd name="connsiteY1" fmla="*/ 212585 h 490379"/>
                <a:gd name="connsiteX2" fmla="*/ 499425 w 503039"/>
                <a:gd name="connsiteY2" fmla="*/ 149958 h 490379"/>
                <a:gd name="connsiteX3" fmla="*/ 499425 w 503039"/>
                <a:gd name="connsiteY3" fmla="*/ 62884 h 490379"/>
                <a:gd name="connsiteX4" fmla="*/ 436758 w 503039"/>
                <a:gd name="connsiteY4" fmla="*/ 257 h 490379"/>
                <a:gd name="connsiteX5" fmla="*/ 186012 w 503039"/>
                <a:gd name="connsiteY5" fmla="*/ 257 h 490379"/>
                <a:gd name="connsiteX6" fmla="*/ 153945 w 503039"/>
                <a:gd name="connsiteY6" fmla="*/ 9068 h 490379"/>
                <a:gd name="connsiteX7" fmla="*/ 34803 w 503039"/>
                <a:gd name="connsiteY7" fmla="*/ 79989 h 490379"/>
                <a:gd name="connsiteX8" fmla="*/ 4203 w 503039"/>
                <a:gd name="connsiteY8" fmla="*/ 133806 h 490379"/>
                <a:gd name="connsiteX9" fmla="*/ 4203 w 503039"/>
                <a:gd name="connsiteY9" fmla="*/ 149958 h 490379"/>
                <a:gd name="connsiteX10" fmla="*/ 66830 w 503039"/>
                <a:gd name="connsiteY10" fmla="*/ 212585 h 490379"/>
                <a:gd name="connsiteX11" fmla="*/ 67029 w 503039"/>
                <a:gd name="connsiteY11" fmla="*/ 212585 h 490379"/>
                <a:gd name="connsiteX12" fmla="*/ 111280 w 503039"/>
                <a:gd name="connsiteY12" fmla="*/ 246082 h 490379"/>
                <a:gd name="connsiteX13" fmla="*/ 155532 w 503039"/>
                <a:gd name="connsiteY13" fmla="*/ 212585 h 490379"/>
                <a:gd name="connsiteX14" fmla="*/ 348056 w 503039"/>
                <a:gd name="connsiteY14" fmla="*/ 212585 h 490379"/>
                <a:gd name="connsiteX15" fmla="*/ 392348 w 503039"/>
                <a:gd name="connsiteY15" fmla="*/ 246082 h 490379"/>
                <a:gd name="connsiteX16" fmla="*/ 436599 w 503039"/>
                <a:gd name="connsiteY16" fmla="*/ 212585 h 490379"/>
                <a:gd name="connsiteX17" fmla="*/ 67029 w 503039"/>
                <a:gd name="connsiteY17" fmla="*/ 187662 h 490379"/>
                <a:gd name="connsiteX18" fmla="*/ 66830 w 503039"/>
                <a:gd name="connsiteY18" fmla="*/ 187662 h 490379"/>
                <a:gd name="connsiteX19" fmla="*/ 29127 w 503039"/>
                <a:gd name="connsiteY19" fmla="*/ 149958 h 490379"/>
                <a:gd name="connsiteX20" fmla="*/ 29127 w 503039"/>
                <a:gd name="connsiteY20" fmla="*/ 133806 h 490379"/>
                <a:gd name="connsiteX21" fmla="*/ 47542 w 503039"/>
                <a:gd name="connsiteY21" fmla="*/ 101421 h 490379"/>
                <a:gd name="connsiteX22" fmla="*/ 166724 w 503039"/>
                <a:gd name="connsiteY22" fmla="*/ 30499 h 490379"/>
                <a:gd name="connsiteX23" fmla="*/ 186012 w 503039"/>
                <a:gd name="connsiteY23" fmla="*/ 25181 h 490379"/>
                <a:gd name="connsiteX24" fmla="*/ 436758 w 503039"/>
                <a:gd name="connsiteY24" fmla="*/ 25181 h 490379"/>
                <a:gd name="connsiteX25" fmla="*/ 474501 w 503039"/>
                <a:gd name="connsiteY25" fmla="*/ 62884 h 490379"/>
                <a:gd name="connsiteX26" fmla="*/ 474501 w 503039"/>
                <a:gd name="connsiteY26" fmla="*/ 149958 h 490379"/>
                <a:gd name="connsiteX27" fmla="*/ 436758 w 503039"/>
                <a:gd name="connsiteY27" fmla="*/ 187662 h 490379"/>
                <a:gd name="connsiteX28" fmla="*/ 436599 w 503039"/>
                <a:gd name="connsiteY28" fmla="*/ 187662 h 490379"/>
                <a:gd name="connsiteX29" fmla="*/ 392348 w 503039"/>
                <a:gd name="connsiteY29" fmla="*/ 154165 h 490379"/>
                <a:gd name="connsiteX30" fmla="*/ 348056 w 503039"/>
                <a:gd name="connsiteY30" fmla="*/ 187662 h 490379"/>
                <a:gd name="connsiteX31" fmla="*/ 155532 w 503039"/>
                <a:gd name="connsiteY31" fmla="*/ 187662 h 490379"/>
                <a:gd name="connsiteX32" fmla="*/ 111280 w 503039"/>
                <a:gd name="connsiteY32" fmla="*/ 154165 h 490379"/>
                <a:gd name="connsiteX33" fmla="*/ 67029 w 503039"/>
                <a:gd name="connsiteY33" fmla="*/ 187662 h 490379"/>
                <a:gd name="connsiteX34" fmla="*/ 90206 w 503039"/>
                <a:gd name="connsiteY34" fmla="*/ 200123 h 490379"/>
                <a:gd name="connsiteX35" fmla="*/ 111280 w 503039"/>
                <a:gd name="connsiteY35" fmla="*/ 179089 h 490379"/>
                <a:gd name="connsiteX36" fmla="*/ 132315 w 503039"/>
                <a:gd name="connsiteY36" fmla="*/ 200123 h 490379"/>
                <a:gd name="connsiteX37" fmla="*/ 111280 w 503039"/>
                <a:gd name="connsiteY37" fmla="*/ 221158 h 490379"/>
                <a:gd name="connsiteX38" fmla="*/ 90206 w 503039"/>
                <a:gd name="connsiteY38" fmla="*/ 200123 h 490379"/>
                <a:gd name="connsiteX39" fmla="*/ 371274 w 503039"/>
                <a:gd name="connsiteY39" fmla="*/ 200123 h 490379"/>
                <a:gd name="connsiteX40" fmla="*/ 392348 w 503039"/>
                <a:gd name="connsiteY40" fmla="*/ 179089 h 490379"/>
                <a:gd name="connsiteX41" fmla="*/ 413382 w 503039"/>
                <a:gd name="connsiteY41" fmla="*/ 200123 h 490379"/>
                <a:gd name="connsiteX42" fmla="*/ 392348 w 503039"/>
                <a:gd name="connsiteY42" fmla="*/ 221158 h 490379"/>
                <a:gd name="connsiteX43" fmla="*/ 371274 w 503039"/>
                <a:gd name="connsiteY43" fmla="*/ 200123 h 490379"/>
                <a:gd name="connsiteX44" fmla="*/ 116956 w 503039"/>
                <a:gd name="connsiteY44" fmla="*/ 347880 h 490379"/>
                <a:gd name="connsiteX45" fmla="*/ 116956 w 503039"/>
                <a:gd name="connsiteY45" fmla="*/ 322956 h 490379"/>
                <a:gd name="connsiteX46" fmla="*/ 274 w 503039"/>
                <a:gd name="connsiteY46" fmla="*/ 322956 h 490379"/>
                <a:gd name="connsiteX47" fmla="*/ 274 w 503039"/>
                <a:gd name="connsiteY47" fmla="*/ 347880 h 490379"/>
                <a:gd name="connsiteX48" fmla="*/ 116956 w 503039"/>
                <a:gd name="connsiteY48" fmla="*/ 347880 h 490379"/>
                <a:gd name="connsiteX49" fmla="*/ 310155 w 503039"/>
                <a:gd name="connsiteY49" fmla="*/ 347880 h 490379"/>
                <a:gd name="connsiteX50" fmla="*/ 310155 w 503039"/>
                <a:gd name="connsiteY50" fmla="*/ 322956 h 490379"/>
                <a:gd name="connsiteX51" fmla="*/ 193473 w 503039"/>
                <a:gd name="connsiteY51" fmla="*/ 322956 h 490379"/>
                <a:gd name="connsiteX52" fmla="*/ 193473 w 503039"/>
                <a:gd name="connsiteY52" fmla="*/ 347880 h 490379"/>
                <a:gd name="connsiteX53" fmla="*/ 310155 w 503039"/>
                <a:gd name="connsiteY53" fmla="*/ 347880 h 490379"/>
                <a:gd name="connsiteX54" fmla="*/ 503314 w 503039"/>
                <a:gd name="connsiteY54" fmla="*/ 347880 h 490379"/>
                <a:gd name="connsiteX55" fmla="*/ 503314 w 503039"/>
                <a:gd name="connsiteY55" fmla="*/ 322956 h 490379"/>
                <a:gd name="connsiteX56" fmla="*/ 386633 w 503039"/>
                <a:gd name="connsiteY56" fmla="*/ 322956 h 490379"/>
                <a:gd name="connsiteX57" fmla="*/ 386633 w 503039"/>
                <a:gd name="connsiteY57" fmla="*/ 347880 h 490379"/>
                <a:gd name="connsiteX58" fmla="*/ 503314 w 503039"/>
                <a:gd name="connsiteY58" fmla="*/ 347880 h 490379"/>
                <a:gd name="connsiteX59" fmla="*/ 503314 w 503039"/>
                <a:gd name="connsiteY59" fmla="*/ 490636 h 490379"/>
                <a:gd name="connsiteX60" fmla="*/ 503314 w 503039"/>
                <a:gd name="connsiteY60" fmla="*/ 465712 h 490379"/>
                <a:gd name="connsiteX61" fmla="*/ 274 w 503039"/>
                <a:gd name="connsiteY61" fmla="*/ 465712 h 490379"/>
                <a:gd name="connsiteX62" fmla="*/ 274 w 503039"/>
                <a:gd name="connsiteY62" fmla="*/ 490636 h 490379"/>
                <a:gd name="connsiteX63" fmla="*/ 503314 w 503039"/>
                <a:gd name="connsiteY63" fmla="*/ 490636 h 4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03039" h="490379">
                  <a:moveTo>
                    <a:pt x="436599" y="212585"/>
                  </a:moveTo>
                  <a:lnTo>
                    <a:pt x="436758" y="212585"/>
                  </a:lnTo>
                  <a:cubicBezTo>
                    <a:pt x="471326" y="212585"/>
                    <a:pt x="499425" y="184526"/>
                    <a:pt x="499425" y="149958"/>
                  </a:cubicBezTo>
                  <a:lnTo>
                    <a:pt x="499425" y="62884"/>
                  </a:lnTo>
                  <a:cubicBezTo>
                    <a:pt x="499425" y="28316"/>
                    <a:pt x="471326" y="257"/>
                    <a:pt x="436758" y="257"/>
                  </a:cubicBezTo>
                  <a:lnTo>
                    <a:pt x="186012" y="257"/>
                  </a:lnTo>
                  <a:cubicBezTo>
                    <a:pt x="174701" y="257"/>
                    <a:pt x="163668" y="3273"/>
                    <a:pt x="153945" y="9068"/>
                  </a:cubicBezTo>
                  <a:lnTo>
                    <a:pt x="34803" y="79989"/>
                  </a:lnTo>
                  <a:cubicBezTo>
                    <a:pt x="15832" y="91300"/>
                    <a:pt x="4203" y="111739"/>
                    <a:pt x="4203" y="133806"/>
                  </a:cubicBezTo>
                  <a:lnTo>
                    <a:pt x="4203" y="149958"/>
                  </a:lnTo>
                  <a:cubicBezTo>
                    <a:pt x="4203" y="184526"/>
                    <a:pt x="32223" y="212585"/>
                    <a:pt x="66830" y="212585"/>
                  </a:cubicBezTo>
                  <a:lnTo>
                    <a:pt x="67029" y="212585"/>
                  </a:lnTo>
                  <a:cubicBezTo>
                    <a:pt x="72466" y="231913"/>
                    <a:pt x="90206" y="246082"/>
                    <a:pt x="111280" y="246082"/>
                  </a:cubicBezTo>
                  <a:cubicBezTo>
                    <a:pt x="132315" y="246082"/>
                    <a:pt x="150095" y="231913"/>
                    <a:pt x="155532" y="212585"/>
                  </a:cubicBezTo>
                  <a:lnTo>
                    <a:pt x="348056" y="212585"/>
                  </a:lnTo>
                  <a:cubicBezTo>
                    <a:pt x="353493" y="231913"/>
                    <a:pt x="371274" y="246082"/>
                    <a:pt x="392348" y="246082"/>
                  </a:cubicBezTo>
                  <a:cubicBezTo>
                    <a:pt x="413382" y="246082"/>
                    <a:pt x="431162" y="231913"/>
                    <a:pt x="436599" y="212585"/>
                  </a:cubicBezTo>
                  <a:close/>
                  <a:moveTo>
                    <a:pt x="67029" y="187662"/>
                  </a:moveTo>
                  <a:lnTo>
                    <a:pt x="66830" y="187662"/>
                  </a:lnTo>
                  <a:cubicBezTo>
                    <a:pt x="45994" y="187662"/>
                    <a:pt x="29127" y="170794"/>
                    <a:pt x="29127" y="149958"/>
                  </a:cubicBezTo>
                  <a:lnTo>
                    <a:pt x="29127" y="133806"/>
                  </a:lnTo>
                  <a:cubicBezTo>
                    <a:pt x="29127" y="120550"/>
                    <a:pt x="36112" y="108207"/>
                    <a:pt x="47542" y="101421"/>
                  </a:cubicBezTo>
                  <a:lnTo>
                    <a:pt x="166724" y="30499"/>
                  </a:lnTo>
                  <a:cubicBezTo>
                    <a:pt x="172558" y="27006"/>
                    <a:pt x="179186" y="25181"/>
                    <a:pt x="186012" y="25181"/>
                  </a:cubicBezTo>
                  <a:lnTo>
                    <a:pt x="436758" y="25181"/>
                  </a:lnTo>
                  <a:cubicBezTo>
                    <a:pt x="457554" y="25181"/>
                    <a:pt x="474501" y="42048"/>
                    <a:pt x="474501" y="62884"/>
                  </a:cubicBezTo>
                  <a:lnTo>
                    <a:pt x="474501" y="149958"/>
                  </a:lnTo>
                  <a:cubicBezTo>
                    <a:pt x="474501" y="170794"/>
                    <a:pt x="457554" y="187662"/>
                    <a:pt x="436758" y="187662"/>
                  </a:cubicBezTo>
                  <a:lnTo>
                    <a:pt x="436599" y="187662"/>
                  </a:lnTo>
                  <a:cubicBezTo>
                    <a:pt x="431162" y="168334"/>
                    <a:pt x="413382" y="154165"/>
                    <a:pt x="392348" y="154165"/>
                  </a:cubicBezTo>
                  <a:cubicBezTo>
                    <a:pt x="371274" y="154165"/>
                    <a:pt x="353493" y="168334"/>
                    <a:pt x="348056" y="187662"/>
                  </a:cubicBezTo>
                  <a:lnTo>
                    <a:pt x="155532" y="187662"/>
                  </a:lnTo>
                  <a:cubicBezTo>
                    <a:pt x="150095" y="168334"/>
                    <a:pt x="132315" y="154165"/>
                    <a:pt x="111280" y="154165"/>
                  </a:cubicBezTo>
                  <a:cubicBezTo>
                    <a:pt x="90206" y="154165"/>
                    <a:pt x="72466" y="168334"/>
                    <a:pt x="67029" y="187662"/>
                  </a:cubicBezTo>
                  <a:close/>
                  <a:moveTo>
                    <a:pt x="90206" y="200123"/>
                  </a:moveTo>
                  <a:cubicBezTo>
                    <a:pt x="90206" y="188495"/>
                    <a:pt x="99652" y="179089"/>
                    <a:pt x="111280" y="179089"/>
                  </a:cubicBezTo>
                  <a:cubicBezTo>
                    <a:pt x="122909" y="179089"/>
                    <a:pt x="132315" y="188495"/>
                    <a:pt x="132315" y="200123"/>
                  </a:cubicBezTo>
                  <a:cubicBezTo>
                    <a:pt x="132315" y="211752"/>
                    <a:pt x="122909" y="221158"/>
                    <a:pt x="111280" y="221158"/>
                  </a:cubicBezTo>
                  <a:cubicBezTo>
                    <a:pt x="99652" y="221158"/>
                    <a:pt x="90206" y="211752"/>
                    <a:pt x="90206" y="200123"/>
                  </a:cubicBezTo>
                  <a:close/>
                  <a:moveTo>
                    <a:pt x="371274" y="200123"/>
                  </a:moveTo>
                  <a:cubicBezTo>
                    <a:pt x="371274" y="188495"/>
                    <a:pt x="380719" y="179089"/>
                    <a:pt x="392348" y="179089"/>
                  </a:cubicBezTo>
                  <a:cubicBezTo>
                    <a:pt x="403936" y="179089"/>
                    <a:pt x="413382" y="188495"/>
                    <a:pt x="413382" y="200123"/>
                  </a:cubicBezTo>
                  <a:cubicBezTo>
                    <a:pt x="413382" y="211752"/>
                    <a:pt x="403936" y="221158"/>
                    <a:pt x="392348" y="221158"/>
                  </a:cubicBezTo>
                  <a:cubicBezTo>
                    <a:pt x="380719" y="221158"/>
                    <a:pt x="371274" y="211752"/>
                    <a:pt x="371274" y="200123"/>
                  </a:cubicBezTo>
                  <a:close/>
                  <a:moveTo>
                    <a:pt x="116956" y="347880"/>
                  </a:moveTo>
                  <a:lnTo>
                    <a:pt x="116956" y="322956"/>
                  </a:lnTo>
                  <a:lnTo>
                    <a:pt x="274" y="322956"/>
                  </a:lnTo>
                  <a:lnTo>
                    <a:pt x="274" y="347880"/>
                  </a:lnTo>
                  <a:lnTo>
                    <a:pt x="116956" y="347880"/>
                  </a:lnTo>
                  <a:close/>
                  <a:moveTo>
                    <a:pt x="310155" y="347880"/>
                  </a:moveTo>
                  <a:lnTo>
                    <a:pt x="310155" y="322956"/>
                  </a:lnTo>
                  <a:lnTo>
                    <a:pt x="193473" y="322956"/>
                  </a:lnTo>
                  <a:lnTo>
                    <a:pt x="193473" y="347880"/>
                  </a:lnTo>
                  <a:lnTo>
                    <a:pt x="310155" y="347880"/>
                  </a:lnTo>
                  <a:close/>
                  <a:moveTo>
                    <a:pt x="503314" y="347880"/>
                  </a:moveTo>
                  <a:lnTo>
                    <a:pt x="503314" y="322956"/>
                  </a:lnTo>
                  <a:lnTo>
                    <a:pt x="386633" y="322956"/>
                  </a:lnTo>
                  <a:lnTo>
                    <a:pt x="386633" y="347880"/>
                  </a:lnTo>
                  <a:lnTo>
                    <a:pt x="503314" y="347880"/>
                  </a:lnTo>
                  <a:close/>
                  <a:moveTo>
                    <a:pt x="503314" y="490636"/>
                  </a:moveTo>
                  <a:lnTo>
                    <a:pt x="503314" y="465712"/>
                  </a:lnTo>
                  <a:lnTo>
                    <a:pt x="274" y="465712"/>
                  </a:lnTo>
                  <a:lnTo>
                    <a:pt x="274" y="490636"/>
                  </a:lnTo>
                  <a:lnTo>
                    <a:pt x="503314" y="490636"/>
                  </a:lnTo>
                  <a:close/>
                </a:path>
              </a:pathLst>
            </a:custGeom>
            <a:solidFill>
              <a:schemeClr val="tx1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02B7A7-F258-EE09-0134-E7E7D32C3F2D}"/>
              </a:ext>
            </a:extLst>
          </p:cNvPr>
          <p:cNvGrpSpPr/>
          <p:nvPr/>
        </p:nvGrpSpPr>
        <p:grpSpPr>
          <a:xfrm>
            <a:off x="508000" y="4926175"/>
            <a:ext cx="4398296" cy="662373"/>
            <a:chOff x="508000" y="4882723"/>
            <a:chExt cx="4398296" cy="662373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333807ED-4283-35E8-1154-08C3C1C0AB42}"/>
                </a:ext>
              </a:extLst>
            </p:cNvPr>
            <p:cNvSpPr/>
            <p:nvPr/>
          </p:nvSpPr>
          <p:spPr>
            <a:xfrm>
              <a:off x="508000" y="4882723"/>
              <a:ext cx="4398296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272A6C7-9E2A-65FD-6CEC-C5FE1967035E}"/>
                </a:ext>
              </a:extLst>
            </p:cNvPr>
            <p:cNvSpPr txBox="1"/>
            <p:nvPr/>
          </p:nvSpPr>
          <p:spPr>
            <a:xfrm>
              <a:off x="1255490" y="4967687"/>
              <a:ext cx="1538883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Padidėjęs eismo </a:t>
              </a:r>
              <a:endParaRPr lang="en-US" sz="1600" dirty="0">
                <a:latin typeface="+mj-lt"/>
                <a:cs typeface="Poppins Medium" panose="00000600000000000000" pitchFamily="2" charset="0"/>
              </a:endParaRPr>
            </a:p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saugumas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B36B42-645D-EBCB-1723-590F4CD38A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124" y="5044182"/>
              <a:ext cx="344305" cy="339454"/>
            </a:xfrm>
            <a:custGeom>
              <a:avLst/>
              <a:gdLst>
                <a:gd name="connsiteX0" fmla="*/ 21 w 501531"/>
                <a:gd name="connsiteY0" fmla="*/ 25405 h 494466"/>
                <a:gd name="connsiteX1" fmla="*/ 21 w 501531"/>
                <a:gd name="connsiteY1" fmla="*/ 481 h 494466"/>
                <a:gd name="connsiteX2" fmla="*/ 501553 w 501531"/>
                <a:gd name="connsiteY2" fmla="*/ 481 h 494466"/>
                <a:gd name="connsiteX3" fmla="*/ 501553 w 501531"/>
                <a:gd name="connsiteY3" fmla="*/ 25405 h 494466"/>
                <a:gd name="connsiteX4" fmla="*/ 21 w 501531"/>
                <a:gd name="connsiteY4" fmla="*/ 25405 h 494466"/>
                <a:gd name="connsiteX5" fmla="*/ 21 w 501531"/>
                <a:gd name="connsiteY5" fmla="*/ 111685 h 494466"/>
                <a:gd name="connsiteX6" fmla="*/ 21 w 501531"/>
                <a:gd name="connsiteY6" fmla="*/ 86762 h 494466"/>
                <a:gd name="connsiteX7" fmla="*/ 501553 w 501531"/>
                <a:gd name="connsiteY7" fmla="*/ 86762 h 494466"/>
                <a:gd name="connsiteX8" fmla="*/ 501553 w 501531"/>
                <a:gd name="connsiteY8" fmla="*/ 111685 h 494466"/>
                <a:gd name="connsiteX9" fmla="*/ 21 w 501531"/>
                <a:gd name="connsiteY9" fmla="*/ 111685 h 494466"/>
                <a:gd name="connsiteX10" fmla="*/ 21 w 501531"/>
                <a:gd name="connsiteY10" fmla="*/ 179789 h 494466"/>
                <a:gd name="connsiteX11" fmla="*/ 21 w 501531"/>
                <a:gd name="connsiteY11" fmla="*/ 154865 h 494466"/>
                <a:gd name="connsiteX12" fmla="*/ 61458 w 501531"/>
                <a:gd name="connsiteY12" fmla="*/ 216302 h 494466"/>
                <a:gd name="connsiteX13" fmla="*/ 61458 w 501531"/>
                <a:gd name="connsiteY13" fmla="*/ 392356 h 494466"/>
                <a:gd name="connsiteX14" fmla="*/ 36534 w 501531"/>
                <a:gd name="connsiteY14" fmla="*/ 392356 h 494466"/>
                <a:gd name="connsiteX15" fmla="*/ 36534 w 501531"/>
                <a:gd name="connsiteY15" fmla="*/ 216302 h 494466"/>
                <a:gd name="connsiteX16" fmla="*/ 21 w 501531"/>
                <a:gd name="connsiteY16" fmla="*/ 179789 h 494466"/>
                <a:gd name="connsiteX17" fmla="*/ 501553 w 501531"/>
                <a:gd name="connsiteY17" fmla="*/ 154865 h 494466"/>
                <a:gd name="connsiteX18" fmla="*/ 501553 w 501531"/>
                <a:gd name="connsiteY18" fmla="*/ 179789 h 494466"/>
                <a:gd name="connsiteX19" fmla="*/ 465040 w 501531"/>
                <a:gd name="connsiteY19" fmla="*/ 216302 h 494466"/>
                <a:gd name="connsiteX20" fmla="*/ 465040 w 501531"/>
                <a:gd name="connsiteY20" fmla="*/ 392356 h 494466"/>
                <a:gd name="connsiteX21" fmla="*/ 440116 w 501531"/>
                <a:gd name="connsiteY21" fmla="*/ 392356 h 494466"/>
                <a:gd name="connsiteX22" fmla="*/ 440116 w 501531"/>
                <a:gd name="connsiteY22" fmla="*/ 216302 h 494466"/>
                <a:gd name="connsiteX23" fmla="*/ 501553 w 501531"/>
                <a:gd name="connsiteY23" fmla="*/ 154865 h 494466"/>
                <a:gd name="connsiteX24" fmla="*/ 497743 w 501531"/>
                <a:gd name="connsiteY24" fmla="*/ 468040 h 494466"/>
                <a:gd name="connsiteX25" fmla="*/ 484725 w 501531"/>
                <a:gd name="connsiteY25" fmla="*/ 489273 h 494466"/>
                <a:gd name="connsiteX26" fmla="*/ 344192 w 501531"/>
                <a:gd name="connsiteY26" fmla="*/ 402992 h 494466"/>
                <a:gd name="connsiteX27" fmla="*/ 338238 w 501531"/>
                <a:gd name="connsiteY27" fmla="*/ 392356 h 494466"/>
                <a:gd name="connsiteX28" fmla="*/ 338238 w 501531"/>
                <a:gd name="connsiteY28" fmla="*/ 216302 h 494466"/>
                <a:gd name="connsiteX29" fmla="*/ 301726 w 501531"/>
                <a:gd name="connsiteY29" fmla="*/ 179789 h 494466"/>
                <a:gd name="connsiteX30" fmla="*/ 199848 w 501531"/>
                <a:gd name="connsiteY30" fmla="*/ 179789 h 494466"/>
                <a:gd name="connsiteX31" fmla="*/ 163336 w 501531"/>
                <a:gd name="connsiteY31" fmla="*/ 216302 h 494466"/>
                <a:gd name="connsiteX32" fmla="*/ 163336 w 501531"/>
                <a:gd name="connsiteY32" fmla="*/ 392356 h 494466"/>
                <a:gd name="connsiteX33" fmla="*/ 157382 w 501531"/>
                <a:gd name="connsiteY33" fmla="*/ 402992 h 494466"/>
                <a:gd name="connsiteX34" fmla="*/ 16849 w 501531"/>
                <a:gd name="connsiteY34" fmla="*/ 489273 h 494466"/>
                <a:gd name="connsiteX35" fmla="*/ 3831 w 501531"/>
                <a:gd name="connsiteY35" fmla="*/ 468040 h 494466"/>
                <a:gd name="connsiteX36" fmla="*/ 138412 w 501531"/>
                <a:gd name="connsiteY36" fmla="*/ 385410 h 494466"/>
                <a:gd name="connsiteX37" fmla="*/ 138412 w 501531"/>
                <a:gd name="connsiteY37" fmla="*/ 216302 h 494466"/>
                <a:gd name="connsiteX38" fmla="*/ 199848 w 501531"/>
                <a:gd name="connsiteY38" fmla="*/ 154865 h 494466"/>
                <a:gd name="connsiteX39" fmla="*/ 301726 w 501531"/>
                <a:gd name="connsiteY39" fmla="*/ 154865 h 494466"/>
                <a:gd name="connsiteX40" fmla="*/ 363162 w 501531"/>
                <a:gd name="connsiteY40" fmla="*/ 216302 h 494466"/>
                <a:gd name="connsiteX41" fmla="*/ 363162 w 501531"/>
                <a:gd name="connsiteY41" fmla="*/ 385410 h 494466"/>
                <a:gd name="connsiteX42" fmla="*/ 497743 w 501531"/>
                <a:gd name="connsiteY42" fmla="*/ 468040 h 494466"/>
                <a:gd name="connsiteX43" fmla="*/ 263229 w 501531"/>
                <a:gd name="connsiteY43" fmla="*/ 494948 h 494466"/>
                <a:gd name="connsiteX44" fmla="*/ 238305 w 501531"/>
                <a:gd name="connsiteY44" fmla="*/ 494948 h 494466"/>
                <a:gd name="connsiteX45" fmla="*/ 238305 w 501531"/>
                <a:gd name="connsiteY45" fmla="*/ 463357 h 494466"/>
                <a:gd name="connsiteX46" fmla="*/ 263229 w 501531"/>
                <a:gd name="connsiteY46" fmla="*/ 463357 h 494466"/>
                <a:gd name="connsiteX47" fmla="*/ 263229 w 501531"/>
                <a:gd name="connsiteY47" fmla="*/ 494948 h 494466"/>
                <a:gd name="connsiteX48" fmla="*/ 263229 w 501531"/>
                <a:gd name="connsiteY48" fmla="*/ 432321 h 494466"/>
                <a:gd name="connsiteX49" fmla="*/ 238305 w 501531"/>
                <a:gd name="connsiteY49" fmla="*/ 432321 h 494466"/>
                <a:gd name="connsiteX50" fmla="*/ 238305 w 501531"/>
                <a:gd name="connsiteY50" fmla="*/ 400730 h 494466"/>
                <a:gd name="connsiteX51" fmla="*/ 263229 w 501531"/>
                <a:gd name="connsiteY51" fmla="*/ 400730 h 494466"/>
                <a:gd name="connsiteX52" fmla="*/ 263229 w 501531"/>
                <a:gd name="connsiteY52" fmla="*/ 432321 h 494466"/>
                <a:gd name="connsiteX53" fmla="*/ 263229 w 501531"/>
                <a:gd name="connsiteY53" fmla="*/ 369694 h 494466"/>
                <a:gd name="connsiteX54" fmla="*/ 238305 w 501531"/>
                <a:gd name="connsiteY54" fmla="*/ 369694 h 494466"/>
                <a:gd name="connsiteX55" fmla="*/ 238305 w 501531"/>
                <a:gd name="connsiteY55" fmla="*/ 338103 h 494466"/>
                <a:gd name="connsiteX56" fmla="*/ 263229 w 501531"/>
                <a:gd name="connsiteY56" fmla="*/ 338103 h 494466"/>
                <a:gd name="connsiteX57" fmla="*/ 263229 w 501531"/>
                <a:gd name="connsiteY57" fmla="*/ 369694 h 494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01531" h="494466">
                  <a:moveTo>
                    <a:pt x="21" y="25405"/>
                  </a:moveTo>
                  <a:lnTo>
                    <a:pt x="21" y="481"/>
                  </a:lnTo>
                  <a:lnTo>
                    <a:pt x="501553" y="481"/>
                  </a:lnTo>
                  <a:lnTo>
                    <a:pt x="501553" y="25405"/>
                  </a:lnTo>
                  <a:lnTo>
                    <a:pt x="21" y="25405"/>
                  </a:lnTo>
                  <a:close/>
                  <a:moveTo>
                    <a:pt x="21" y="111685"/>
                  </a:moveTo>
                  <a:lnTo>
                    <a:pt x="21" y="86762"/>
                  </a:lnTo>
                  <a:lnTo>
                    <a:pt x="501553" y="86762"/>
                  </a:lnTo>
                  <a:lnTo>
                    <a:pt x="501553" y="111685"/>
                  </a:lnTo>
                  <a:lnTo>
                    <a:pt x="21" y="111685"/>
                  </a:lnTo>
                  <a:close/>
                  <a:moveTo>
                    <a:pt x="21" y="179789"/>
                  </a:moveTo>
                  <a:lnTo>
                    <a:pt x="21" y="154865"/>
                  </a:lnTo>
                  <a:cubicBezTo>
                    <a:pt x="33914" y="154865"/>
                    <a:pt x="61458" y="182329"/>
                    <a:pt x="61458" y="216302"/>
                  </a:cubicBezTo>
                  <a:lnTo>
                    <a:pt x="61458" y="392356"/>
                  </a:lnTo>
                  <a:lnTo>
                    <a:pt x="36534" y="392356"/>
                  </a:lnTo>
                  <a:lnTo>
                    <a:pt x="36534" y="216302"/>
                  </a:lnTo>
                  <a:cubicBezTo>
                    <a:pt x="36534" y="196101"/>
                    <a:pt x="20183" y="179789"/>
                    <a:pt x="21" y="179789"/>
                  </a:cubicBezTo>
                  <a:close/>
                  <a:moveTo>
                    <a:pt x="501553" y="154865"/>
                  </a:moveTo>
                  <a:lnTo>
                    <a:pt x="501553" y="179789"/>
                  </a:lnTo>
                  <a:cubicBezTo>
                    <a:pt x="481391" y="179789"/>
                    <a:pt x="465040" y="196101"/>
                    <a:pt x="465040" y="216302"/>
                  </a:cubicBezTo>
                  <a:lnTo>
                    <a:pt x="465040" y="392356"/>
                  </a:lnTo>
                  <a:lnTo>
                    <a:pt x="440116" y="392356"/>
                  </a:lnTo>
                  <a:lnTo>
                    <a:pt x="440116" y="216302"/>
                  </a:lnTo>
                  <a:cubicBezTo>
                    <a:pt x="440116" y="182329"/>
                    <a:pt x="467660" y="154865"/>
                    <a:pt x="501553" y="154865"/>
                  </a:cubicBezTo>
                  <a:close/>
                  <a:moveTo>
                    <a:pt x="497743" y="468040"/>
                  </a:moveTo>
                  <a:lnTo>
                    <a:pt x="484725" y="489273"/>
                  </a:lnTo>
                  <a:lnTo>
                    <a:pt x="344192" y="402992"/>
                  </a:lnTo>
                  <a:lnTo>
                    <a:pt x="338238" y="392356"/>
                  </a:lnTo>
                  <a:lnTo>
                    <a:pt x="338238" y="216302"/>
                  </a:lnTo>
                  <a:cubicBezTo>
                    <a:pt x="338238" y="196140"/>
                    <a:pt x="321887" y="179789"/>
                    <a:pt x="301726" y="179789"/>
                  </a:cubicBezTo>
                  <a:lnTo>
                    <a:pt x="199848" y="179789"/>
                  </a:lnTo>
                  <a:cubicBezTo>
                    <a:pt x="179647" y="179789"/>
                    <a:pt x="163336" y="196140"/>
                    <a:pt x="163336" y="216302"/>
                  </a:cubicBezTo>
                  <a:lnTo>
                    <a:pt x="163336" y="392356"/>
                  </a:lnTo>
                  <a:lnTo>
                    <a:pt x="157382" y="402992"/>
                  </a:lnTo>
                  <a:lnTo>
                    <a:pt x="16849" y="489273"/>
                  </a:lnTo>
                  <a:lnTo>
                    <a:pt x="3831" y="468040"/>
                  </a:lnTo>
                  <a:lnTo>
                    <a:pt x="138412" y="385410"/>
                  </a:lnTo>
                  <a:lnTo>
                    <a:pt x="138412" y="216302"/>
                  </a:lnTo>
                  <a:cubicBezTo>
                    <a:pt x="138412" y="182369"/>
                    <a:pt x="165876" y="154865"/>
                    <a:pt x="199848" y="154865"/>
                  </a:cubicBezTo>
                  <a:lnTo>
                    <a:pt x="301726" y="154865"/>
                  </a:lnTo>
                  <a:cubicBezTo>
                    <a:pt x="335659" y="154865"/>
                    <a:pt x="363162" y="182369"/>
                    <a:pt x="363162" y="216302"/>
                  </a:cubicBezTo>
                  <a:lnTo>
                    <a:pt x="363162" y="385410"/>
                  </a:lnTo>
                  <a:lnTo>
                    <a:pt x="497743" y="468040"/>
                  </a:lnTo>
                  <a:close/>
                  <a:moveTo>
                    <a:pt x="263229" y="494948"/>
                  </a:moveTo>
                  <a:lnTo>
                    <a:pt x="238305" y="494948"/>
                  </a:lnTo>
                  <a:lnTo>
                    <a:pt x="238305" y="463357"/>
                  </a:lnTo>
                  <a:lnTo>
                    <a:pt x="263229" y="463357"/>
                  </a:lnTo>
                  <a:lnTo>
                    <a:pt x="263229" y="494948"/>
                  </a:lnTo>
                  <a:close/>
                  <a:moveTo>
                    <a:pt x="263229" y="432321"/>
                  </a:moveTo>
                  <a:lnTo>
                    <a:pt x="238305" y="432321"/>
                  </a:lnTo>
                  <a:lnTo>
                    <a:pt x="238305" y="400730"/>
                  </a:lnTo>
                  <a:lnTo>
                    <a:pt x="263229" y="400730"/>
                  </a:lnTo>
                  <a:lnTo>
                    <a:pt x="263229" y="432321"/>
                  </a:lnTo>
                  <a:close/>
                  <a:moveTo>
                    <a:pt x="263229" y="369694"/>
                  </a:moveTo>
                  <a:lnTo>
                    <a:pt x="238305" y="369694"/>
                  </a:lnTo>
                  <a:lnTo>
                    <a:pt x="238305" y="338103"/>
                  </a:lnTo>
                  <a:lnTo>
                    <a:pt x="263229" y="338103"/>
                  </a:lnTo>
                  <a:lnTo>
                    <a:pt x="263229" y="369694"/>
                  </a:lnTo>
                  <a:close/>
                </a:path>
              </a:pathLst>
            </a:custGeom>
            <a:solidFill>
              <a:schemeClr val="tx1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E02882D-F71A-38D9-28BE-54FC65E0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pPr/>
              <a:t>5</a:t>
            </a:fld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0308FB-A3AF-D435-EAA1-CE9BBBA823E0}"/>
              </a:ext>
            </a:extLst>
          </p:cNvPr>
          <p:cNvGrpSpPr/>
          <p:nvPr/>
        </p:nvGrpSpPr>
        <p:grpSpPr>
          <a:xfrm>
            <a:off x="6047534" y="1704100"/>
            <a:ext cx="5276466" cy="4528209"/>
            <a:chOff x="977220" y="1887009"/>
            <a:chExt cx="4990569" cy="4282855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7B6DD73-6C33-B418-DCCF-60057B7CEB33}"/>
                </a:ext>
              </a:extLst>
            </p:cNvPr>
            <p:cNvSpPr/>
            <p:nvPr/>
          </p:nvSpPr>
          <p:spPr>
            <a:xfrm>
              <a:off x="977220" y="1887009"/>
              <a:ext cx="4990569" cy="4282855"/>
            </a:xfrm>
            <a:prstGeom prst="roundRect">
              <a:avLst>
                <a:gd name="adj" fmla="val 444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C67081-18EA-9DF9-381E-4BCA859BD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5" y="2115594"/>
              <a:ext cx="4632798" cy="3900262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3CF8742-5884-80CC-2F46-5F7E7191A822}"/>
              </a:ext>
            </a:extLst>
          </p:cNvPr>
          <p:cNvGrpSpPr/>
          <p:nvPr/>
        </p:nvGrpSpPr>
        <p:grpSpPr>
          <a:xfrm>
            <a:off x="508000" y="2516935"/>
            <a:ext cx="4398297" cy="662373"/>
            <a:chOff x="507999" y="2523056"/>
            <a:chExt cx="4398297" cy="662373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38CE4434-054C-2954-5C81-CFA5DAF84253}"/>
                </a:ext>
              </a:extLst>
            </p:cNvPr>
            <p:cNvSpPr/>
            <p:nvPr/>
          </p:nvSpPr>
          <p:spPr>
            <a:xfrm>
              <a:off x="507999" y="2523056"/>
              <a:ext cx="4398297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368C62C-3D04-8FCE-DF8E-7B4DC8E2DE0F}"/>
                </a:ext>
              </a:extLst>
            </p:cNvPr>
            <p:cNvSpPr txBox="1"/>
            <p:nvPr/>
          </p:nvSpPr>
          <p:spPr>
            <a:xfrm>
              <a:off x="1255490" y="2731129"/>
              <a:ext cx="186108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185 </a:t>
              </a:r>
              <a:r>
                <a:rPr lang="es-ES" sz="1600" dirty="0" err="1">
                  <a:latin typeface="+mj-lt"/>
                  <a:cs typeface="Poppins Medium" panose="00000600000000000000" pitchFamily="2" charset="0"/>
                </a:rPr>
                <a:t>mln</a:t>
              </a: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. </a:t>
              </a:r>
              <a:r>
                <a:rPr lang="es-ES" sz="1600" dirty="0" err="1">
                  <a:latin typeface="+mj-lt"/>
                  <a:cs typeface="Poppins Medium" panose="00000600000000000000" pitchFamily="2" charset="0"/>
                </a:rPr>
                <a:t>Eur</a:t>
              </a: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 su PVM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B635148-1233-1C30-7FA7-91704F19B6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1657" y="2677898"/>
              <a:ext cx="352685" cy="352685"/>
            </a:xfrm>
            <a:custGeom>
              <a:avLst/>
              <a:gdLst>
                <a:gd name="connsiteX0" fmla="*/ 123776 w 494943"/>
                <a:gd name="connsiteY0" fmla="*/ 378 h 494943"/>
                <a:gd name="connsiteX1" fmla="*/ 441713 w 494943"/>
                <a:gd name="connsiteY1" fmla="*/ 378 h 494943"/>
                <a:gd name="connsiteX2" fmla="*/ 495212 w 494943"/>
                <a:gd name="connsiteY2" fmla="*/ 53877 h 494943"/>
                <a:gd name="connsiteX3" fmla="*/ 495212 w 494943"/>
                <a:gd name="connsiteY3" fmla="*/ 441823 h 494943"/>
                <a:gd name="connsiteX4" fmla="*/ 441713 w 494943"/>
                <a:gd name="connsiteY4" fmla="*/ 495322 h 494943"/>
                <a:gd name="connsiteX5" fmla="*/ 53767 w 494943"/>
                <a:gd name="connsiteY5" fmla="*/ 495322 h 494943"/>
                <a:gd name="connsiteX6" fmla="*/ 269 w 494943"/>
                <a:gd name="connsiteY6" fmla="*/ 441823 h 494943"/>
                <a:gd name="connsiteX7" fmla="*/ 269 w 494943"/>
                <a:gd name="connsiteY7" fmla="*/ 125116 h 494943"/>
                <a:gd name="connsiteX8" fmla="*/ 1380 w 494943"/>
                <a:gd name="connsiteY8" fmla="*/ 119560 h 494943"/>
                <a:gd name="connsiteX9" fmla="*/ 2848 w 494943"/>
                <a:gd name="connsiteY9" fmla="*/ 116901 h 494943"/>
                <a:gd name="connsiteX10" fmla="*/ 4991 w 494943"/>
                <a:gd name="connsiteY10" fmla="*/ 114480 h 494943"/>
                <a:gd name="connsiteX11" fmla="*/ 4475 w 494943"/>
                <a:gd name="connsiteY11" fmla="*/ 114956 h 494943"/>
                <a:gd name="connsiteX12" fmla="*/ 113537 w 494943"/>
                <a:gd name="connsiteY12" fmla="*/ 4625 h 494943"/>
                <a:gd name="connsiteX13" fmla="*/ 118299 w 494943"/>
                <a:gd name="connsiteY13" fmla="*/ 1450 h 494943"/>
                <a:gd name="connsiteX14" fmla="*/ 123776 w 494943"/>
                <a:gd name="connsiteY14" fmla="*/ 378 h 494943"/>
                <a:gd name="connsiteX15" fmla="*/ 112545 w 494943"/>
                <a:gd name="connsiteY15" fmla="*/ 41058 h 494943"/>
                <a:gd name="connsiteX16" fmla="*/ 41782 w 494943"/>
                <a:gd name="connsiteY16" fmla="*/ 112654 h 494943"/>
                <a:gd name="connsiteX17" fmla="*/ 112545 w 494943"/>
                <a:gd name="connsiteY17" fmla="*/ 112654 h 494943"/>
                <a:gd name="connsiteX18" fmla="*/ 112545 w 494943"/>
                <a:gd name="connsiteY18" fmla="*/ 41058 h 494943"/>
                <a:gd name="connsiteX19" fmla="*/ 25192 w 494943"/>
                <a:gd name="connsiteY19" fmla="*/ 137578 h 494943"/>
                <a:gd name="connsiteX20" fmla="*/ 25192 w 494943"/>
                <a:gd name="connsiteY20" fmla="*/ 441823 h 494943"/>
                <a:gd name="connsiteX21" fmla="*/ 53767 w 494943"/>
                <a:gd name="connsiteY21" fmla="*/ 470398 h 494943"/>
                <a:gd name="connsiteX22" fmla="*/ 441713 w 494943"/>
                <a:gd name="connsiteY22" fmla="*/ 470398 h 494943"/>
                <a:gd name="connsiteX23" fmla="*/ 470288 w 494943"/>
                <a:gd name="connsiteY23" fmla="*/ 441823 h 494943"/>
                <a:gd name="connsiteX24" fmla="*/ 470288 w 494943"/>
                <a:gd name="connsiteY24" fmla="*/ 53877 h 494943"/>
                <a:gd name="connsiteX25" fmla="*/ 441713 w 494943"/>
                <a:gd name="connsiteY25" fmla="*/ 25302 h 494943"/>
                <a:gd name="connsiteX26" fmla="*/ 137468 w 494943"/>
                <a:gd name="connsiteY26" fmla="*/ 25302 h 494943"/>
                <a:gd name="connsiteX27" fmla="*/ 137468 w 494943"/>
                <a:gd name="connsiteY27" fmla="*/ 125116 h 494943"/>
                <a:gd name="connsiteX28" fmla="*/ 125007 w 494943"/>
                <a:gd name="connsiteY28" fmla="*/ 137578 h 494943"/>
                <a:gd name="connsiteX29" fmla="*/ 25192 w 494943"/>
                <a:gd name="connsiteY29" fmla="*/ 137578 h 494943"/>
                <a:gd name="connsiteX30" fmla="*/ 114331 w 494943"/>
                <a:gd name="connsiteY30" fmla="*/ 207230 h 494943"/>
                <a:gd name="connsiteX31" fmla="*/ 114331 w 494943"/>
                <a:gd name="connsiteY31" fmla="*/ 182306 h 494943"/>
                <a:gd name="connsiteX32" fmla="*/ 381190 w 494943"/>
                <a:gd name="connsiteY32" fmla="*/ 182306 h 494943"/>
                <a:gd name="connsiteX33" fmla="*/ 381190 w 494943"/>
                <a:gd name="connsiteY33" fmla="*/ 207230 h 494943"/>
                <a:gd name="connsiteX34" fmla="*/ 114331 w 494943"/>
                <a:gd name="connsiteY34" fmla="*/ 207230 h 494943"/>
                <a:gd name="connsiteX35" fmla="*/ 114331 w 494943"/>
                <a:gd name="connsiteY35" fmla="*/ 379871 h 494943"/>
                <a:gd name="connsiteX36" fmla="*/ 114331 w 494943"/>
                <a:gd name="connsiteY36" fmla="*/ 354947 h 494943"/>
                <a:gd name="connsiteX37" fmla="*/ 247641 w 494943"/>
                <a:gd name="connsiteY37" fmla="*/ 354947 h 494943"/>
                <a:gd name="connsiteX38" fmla="*/ 247641 w 494943"/>
                <a:gd name="connsiteY38" fmla="*/ 379871 h 494943"/>
                <a:gd name="connsiteX39" fmla="*/ 114331 w 494943"/>
                <a:gd name="connsiteY39" fmla="*/ 379871 h 494943"/>
                <a:gd name="connsiteX40" fmla="*/ 114331 w 494943"/>
                <a:gd name="connsiteY40" fmla="*/ 293550 h 494943"/>
                <a:gd name="connsiteX41" fmla="*/ 114291 w 494943"/>
                <a:gd name="connsiteY41" fmla="*/ 268626 h 494943"/>
                <a:gd name="connsiteX42" fmla="*/ 381190 w 494943"/>
                <a:gd name="connsiteY42" fmla="*/ 268626 h 494943"/>
                <a:gd name="connsiteX43" fmla="*/ 381150 w 494943"/>
                <a:gd name="connsiteY43" fmla="*/ 293550 h 494943"/>
                <a:gd name="connsiteX44" fmla="*/ 114331 w 494943"/>
                <a:gd name="connsiteY44" fmla="*/ 293550 h 49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94943" h="494943">
                  <a:moveTo>
                    <a:pt x="123776" y="378"/>
                  </a:moveTo>
                  <a:lnTo>
                    <a:pt x="441713" y="378"/>
                  </a:lnTo>
                  <a:cubicBezTo>
                    <a:pt x="471241" y="378"/>
                    <a:pt x="495212" y="24350"/>
                    <a:pt x="495212" y="53877"/>
                  </a:cubicBezTo>
                  <a:lnTo>
                    <a:pt x="495212" y="441823"/>
                  </a:lnTo>
                  <a:cubicBezTo>
                    <a:pt x="495212" y="471350"/>
                    <a:pt x="471241" y="495322"/>
                    <a:pt x="441713" y="495322"/>
                  </a:cubicBezTo>
                  <a:lnTo>
                    <a:pt x="53767" y="495322"/>
                  </a:lnTo>
                  <a:cubicBezTo>
                    <a:pt x="24240" y="495322"/>
                    <a:pt x="269" y="471350"/>
                    <a:pt x="269" y="441823"/>
                  </a:cubicBezTo>
                  <a:lnTo>
                    <a:pt x="269" y="125116"/>
                  </a:lnTo>
                  <a:lnTo>
                    <a:pt x="1380" y="119560"/>
                  </a:lnTo>
                  <a:lnTo>
                    <a:pt x="2848" y="116901"/>
                  </a:lnTo>
                  <a:lnTo>
                    <a:pt x="4991" y="114480"/>
                  </a:lnTo>
                  <a:lnTo>
                    <a:pt x="4475" y="114956"/>
                  </a:lnTo>
                  <a:lnTo>
                    <a:pt x="113537" y="4625"/>
                  </a:lnTo>
                  <a:lnTo>
                    <a:pt x="118299" y="1450"/>
                  </a:lnTo>
                  <a:lnTo>
                    <a:pt x="123776" y="378"/>
                  </a:lnTo>
                  <a:close/>
                  <a:moveTo>
                    <a:pt x="112545" y="41058"/>
                  </a:moveTo>
                  <a:lnTo>
                    <a:pt x="41782" y="112654"/>
                  </a:lnTo>
                  <a:lnTo>
                    <a:pt x="112545" y="112654"/>
                  </a:lnTo>
                  <a:lnTo>
                    <a:pt x="112545" y="41058"/>
                  </a:lnTo>
                  <a:close/>
                  <a:moveTo>
                    <a:pt x="25192" y="137578"/>
                  </a:moveTo>
                  <a:lnTo>
                    <a:pt x="25192" y="441823"/>
                  </a:lnTo>
                  <a:cubicBezTo>
                    <a:pt x="25192" y="457618"/>
                    <a:pt x="37972" y="470398"/>
                    <a:pt x="53767" y="470398"/>
                  </a:cubicBezTo>
                  <a:lnTo>
                    <a:pt x="441713" y="470398"/>
                  </a:lnTo>
                  <a:cubicBezTo>
                    <a:pt x="457509" y="470398"/>
                    <a:pt x="470288" y="457618"/>
                    <a:pt x="470288" y="441823"/>
                  </a:cubicBezTo>
                  <a:lnTo>
                    <a:pt x="470288" y="53877"/>
                  </a:lnTo>
                  <a:cubicBezTo>
                    <a:pt x="470288" y="38081"/>
                    <a:pt x="457509" y="25302"/>
                    <a:pt x="441713" y="25302"/>
                  </a:cubicBezTo>
                  <a:lnTo>
                    <a:pt x="137468" y="25302"/>
                  </a:lnTo>
                  <a:lnTo>
                    <a:pt x="137468" y="125116"/>
                  </a:lnTo>
                  <a:lnTo>
                    <a:pt x="125007" y="137578"/>
                  </a:lnTo>
                  <a:lnTo>
                    <a:pt x="25192" y="137578"/>
                  </a:lnTo>
                  <a:close/>
                  <a:moveTo>
                    <a:pt x="114331" y="207230"/>
                  </a:moveTo>
                  <a:lnTo>
                    <a:pt x="114331" y="182306"/>
                  </a:lnTo>
                  <a:lnTo>
                    <a:pt x="381190" y="182306"/>
                  </a:lnTo>
                  <a:lnTo>
                    <a:pt x="381190" y="207230"/>
                  </a:lnTo>
                  <a:lnTo>
                    <a:pt x="114331" y="207230"/>
                  </a:lnTo>
                  <a:close/>
                  <a:moveTo>
                    <a:pt x="114331" y="379871"/>
                  </a:moveTo>
                  <a:lnTo>
                    <a:pt x="114331" y="354947"/>
                  </a:lnTo>
                  <a:lnTo>
                    <a:pt x="247641" y="354947"/>
                  </a:lnTo>
                  <a:lnTo>
                    <a:pt x="247641" y="379871"/>
                  </a:lnTo>
                  <a:lnTo>
                    <a:pt x="114331" y="379871"/>
                  </a:lnTo>
                  <a:close/>
                  <a:moveTo>
                    <a:pt x="114331" y="293550"/>
                  </a:moveTo>
                  <a:lnTo>
                    <a:pt x="114291" y="268626"/>
                  </a:lnTo>
                  <a:lnTo>
                    <a:pt x="381190" y="268626"/>
                  </a:lnTo>
                  <a:lnTo>
                    <a:pt x="381150" y="293550"/>
                  </a:lnTo>
                  <a:lnTo>
                    <a:pt x="114331" y="293550"/>
                  </a:lnTo>
                  <a:close/>
                </a:path>
              </a:pathLst>
            </a:custGeom>
            <a:solidFill>
              <a:srgbClr val="000000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0795896-0E76-6523-F4D5-87F9459D7053}"/>
              </a:ext>
            </a:extLst>
          </p:cNvPr>
          <p:cNvGrpSpPr/>
          <p:nvPr/>
        </p:nvGrpSpPr>
        <p:grpSpPr>
          <a:xfrm>
            <a:off x="508000" y="3320889"/>
            <a:ext cx="4398296" cy="662373"/>
            <a:chOff x="508000" y="3309612"/>
            <a:chExt cx="4398296" cy="662373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C5D1779-B20D-29F0-95B1-095F53934D20}"/>
                </a:ext>
              </a:extLst>
            </p:cNvPr>
            <p:cNvSpPr/>
            <p:nvPr/>
          </p:nvSpPr>
          <p:spPr>
            <a:xfrm>
              <a:off x="508000" y="3309612"/>
              <a:ext cx="4398296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657E859-8A17-9D9C-6F3E-76501A462A6E}"/>
                </a:ext>
              </a:extLst>
            </p:cNvPr>
            <p:cNvSpPr txBox="1"/>
            <p:nvPr/>
          </p:nvSpPr>
          <p:spPr>
            <a:xfrm>
              <a:off x="1255490" y="3394576"/>
              <a:ext cx="2252220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pt-BR" sz="1600" dirty="0">
                  <a:latin typeface="+mj-lt"/>
                  <a:cs typeface="Poppins Medium" panose="00000600000000000000" pitchFamily="2" charset="0"/>
                </a:rPr>
                <a:t>Augantis srautas 10 686 </a:t>
              </a:r>
            </a:p>
            <a:p>
              <a:pPr>
                <a:lnSpc>
                  <a:spcPct val="100000"/>
                </a:lnSpc>
              </a:pPr>
              <a:r>
                <a:rPr lang="pt-BR" sz="1600" dirty="0">
                  <a:latin typeface="+mj-lt"/>
                  <a:cs typeface="Poppins Medium" panose="00000600000000000000" pitchFamily="2" charset="0"/>
                </a:rPr>
                <a:t>per parą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5F3D1AE-3764-68E1-A04D-B5C3F884265C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691657" y="3471071"/>
              <a:ext cx="341760" cy="339453"/>
            </a:xfrm>
            <a:custGeom>
              <a:avLst/>
              <a:gdLst>
                <a:gd name="connsiteX0" fmla="*/ 169108 w 493951"/>
                <a:gd name="connsiteY0" fmla="*/ 491107 h 490617"/>
                <a:gd name="connsiteX1" fmla="*/ 481767 w 493951"/>
                <a:gd name="connsiteY1" fmla="*/ 491107 h 490617"/>
                <a:gd name="connsiteX2" fmla="*/ 494229 w 493951"/>
                <a:gd name="connsiteY2" fmla="*/ 478645 h 490617"/>
                <a:gd name="connsiteX3" fmla="*/ 494229 w 493951"/>
                <a:gd name="connsiteY3" fmla="*/ 356804 h 490617"/>
                <a:gd name="connsiteX4" fmla="*/ 481767 w 493951"/>
                <a:gd name="connsiteY4" fmla="*/ 344342 h 490617"/>
                <a:gd name="connsiteX5" fmla="*/ 337899 w 493951"/>
                <a:gd name="connsiteY5" fmla="*/ 344342 h 490617"/>
                <a:gd name="connsiteX6" fmla="*/ 337899 w 493951"/>
                <a:gd name="connsiteY6" fmla="*/ 240401 h 490617"/>
                <a:gd name="connsiteX7" fmla="*/ 325438 w 493951"/>
                <a:gd name="connsiteY7" fmla="*/ 227939 h 490617"/>
                <a:gd name="connsiteX8" fmla="*/ 181531 w 493951"/>
                <a:gd name="connsiteY8" fmla="*/ 227939 h 490617"/>
                <a:gd name="connsiteX9" fmla="*/ 181531 w 493951"/>
                <a:gd name="connsiteY9" fmla="*/ 12951 h 490617"/>
                <a:gd name="connsiteX10" fmla="*/ 169069 w 493951"/>
                <a:gd name="connsiteY10" fmla="*/ 489 h 490617"/>
                <a:gd name="connsiteX11" fmla="*/ 12740 w 493951"/>
                <a:gd name="connsiteY11" fmla="*/ 489 h 490617"/>
                <a:gd name="connsiteX12" fmla="*/ 278 w 493951"/>
                <a:gd name="connsiteY12" fmla="*/ 12951 h 490617"/>
                <a:gd name="connsiteX13" fmla="*/ 278 w 493951"/>
                <a:gd name="connsiteY13" fmla="*/ 478645 h 490617"/>
                <a:gd name="connsiteX14" fmla="*/ 12740 w 493951"/>
                <a:gd name="connsiteY14" fmla="*/ 491107 h 490617"/>
                <a:gd name="connsiteX15" fmla="*/ 169069 w 493951"/>
                <a:gd name="connsiteY15" fmla="*/ 491107 h 490617"/>
                <a:gd name="connsiteX16" fmla="*/ 169108 w 493951"/>
                <a:gd name="connsiteY16" fmla="*/ 491107 h 490617"/>
                <a:gd name="connsiteX17" fmla="*/ 169108 w 493951"/>
                <a:gd name="connsiteY17" fmla="*/ 491107 h 490617"/>
                <a:gd name="connsiteX18" fmla="*/ 337899 w 493951"/>
                <a:gd name="connsiteY18" fmla="*/ 369266 h 490617"/>
                <a:gd name="connsiteX19" fmla="*/ 469305 w 493951"/>
                <a:gd name="connsiteY19" fmla="*/ 369266 h 490617"/>
                <a:gd name="connsiteX20" fmla="*/ 469305 w 493951"/>
                <a:gd name="connsiteY20" fmla="*/ 466183 h 490617"/>
                <a:gd name="connsiteX21" fmla="*/ 337899 w 493951"/>
                <a:gd name="connsiteY21" fmla="*/ 466183 h 490617"/>
                <a:gd name="connsiteX22" fmla="*/ 337899 w 493951"/>
                <a:gd name="connsiteY22" fmla="*/ 369266 h 490617"/>
                <a:gd name="connsiteX23" fmla="*/ 312976 w 493951"/>
                <a:gd name="connsiteY23" fmla="*/ 466183 h 490617"/>
                <a:gd name="connsiteX24" fmla="*/ 181570 w 493951"/>
                <a:gd name="connsiteY24" fmla="*/ 466183 h 490617"/>
                <a:gd name="connsiteX25" fmla="*/ 181570 w 493951"/>
                <a:gd name="connsiteY25" fmla="*/ 252862 h 490617"/>
                <a:gd name="connsiteX26" fmla="*/ 312976 w 493951"/>
                <a:gd name="connsiteY26" fmla="*/ 252862 h 490617"/>
                <a:gd name="connsiteX27" fmla="*/ 312976 w 493951"/>
                <a:gd name="connsiteY27" fmla="*/ 356804 h 490617"/>
                <a:gd name="connsiteX28" fmla="*/ 312976 w 493951"/>
                <a:gd name="connsiteY28" fmla="*/ 466183 h 490617"/>
                <a:gd name="connsiteX29" fmla="*/ 156607 w 493951"/>
                <a:gd name="connsiteY29" fmla="*/ 25413 h 490617"/>
                <a:gd name="connsiteX30" fmla="*/ 156607 w 493951"/>
                <a:gd name="connsiteY30" fmla="*/ 466183 h 490617"/>
                <a:gd name="connsiteX31" fmla="*/ 25201 w 493951"/>
                <a:gd name="connsiteY31" fmla="*/ 466183 h 490617"/>
                <a:gd name="connsiteX32" fmla="*/ 25201 w 493951"/>
                <a:gd name="connsiteY32" fmla="*/ 25413 h 490617"/>
                <a:gd name="connsiteX33" fmla="*/ 156607 w 493951"/>
                <a:gd name="connsiteY33" fmla="*/ 25413 h 4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951" h="490617">
                  <a:moveTo>
                    <a:pt x="169108" y="491107"/>
                  </a:moveTo>
                  <a:lnTo>
                    <a:pt x="481767" y="491107"/>
                  </a:lnTo>
                  <a:lnTo>
                    <a:pt x="494229" y="478645"/>
                  </a:lnTo>
                  <a:lnTo>
                    <a:pt x="494229" y="356804"/>
                  </a:lnTo>
                  <a:lnTo>
                    <a:pt x="481767" y="344342"/>
                  </a:lnTo>
                  <a:lnTo>
                    <a:pt x="337899" y="344342"/>
                  </a:lnTo>
                  <a:lnTo>
                    <a:pt x="337899" y="240401"/>
                  </a:lnTo>
                  <a:lnTo>
                    <a:pt x="325438" y="227939"/>
                  </a:lnTo>
                  <a:lnTo>
                    <a:pt x="181531" y="227939"/>
                  </a:lnTo>
                  <a:lnTo>
                    <a:pt x="181531" y="12951"/>
                  </a:lnTo>
                  <a:lnTo>
                    <a:pt x="169069" y="489"/>
                  </a:lnTo>
                  <a:lnTo>
                    <a:pt x="12740" y="489"/>
                  </a:lnTo>
                  <a:lnTo>
                    <a:pt x="278" y="12951"/>
                  </a:lnTo>
                  <a:lnTo>
                    <a:pt x="278" y="478645"/>
                  </a:lnTo>
                  <a:lnTo>
                    <a:pt x="12740" y="491107"/>
                  </a:lnTo>
                  <a:lnTo>
                    <a:pt x="169069" y="491107"/>
                  </a:lnTo>
                  <a:lnTo>
                    <a:pt x="169108" y="491107"/>
                  </a:lnTo>
                  <a:lnTo>
                    <a:pt x="169108" y="491107"/>
                  </a:lnTo>
                  <a:close/>
                  <a:moveTo>
                    <a:pt x="337899" y="369266"/>
                  </a:moveTo>
                  <a:lnTo>
                    <a:pt x="469305" y="369266"/>
                  </a:lnTo>
                  <a:lnTo>
                    <a:pt x="469305" y="466183"/>
                  </a:lnTo>
                  <a:lnTo>
                    <a:pt x="337899" y="466183"/>
                  </a:lnTo>
                  <a:lnTo>
                    <a:pt x="337899" y="369266"/>
                  </a:lnTo>
                  <a:close/>
                  <a:moveTo>
                    <a:pt x="312976" y="466183"/>
                  </a:moveTo>
                  <a:lnTo>
                    <a:pt x="181570" y="466183"/>
                  </a:lnTo>
                  <a:lnTo>
                    <a:pt x="181570" y="252862"/>
                  </a:lnTo>
                  <a:lnTo>
                    <a:pt x="312976" y="252862"/>
                  </a:lnTo>
                  <a:lnTo>
                    <a:pt x="312976" y="356804"/>
                  </a:lnTo>
                  <a:lnTo>
                    <a:pt x="312976" y="466183"/>
                  </a:lnTo>
                  <a:close/>
                  <a:moveTo>
                    <a:pt x="156607" y="25413"/>
                  </a:moveTo>
                  <a:lnTo>
                    <a:pt x="156607" y="466183"/>
                  </a:lnTo>
                  <a:lnTo>
                    <a:pt x="25201" y="466183"/>
                  </a:lnTo>
                  <a:lnTo>
                    <a:pt x="25201" y="25413"/>
                  </a:lnTo>
                  <a:lnTo>
                    <a:pt x="156607" y="25413"/>
                  </a:lnTo>
                  <a:close/>
                </a:path>
              </a:pathLst>
            </a:custGeom>
            <a:solidFill>
              <a:srgbClr val="000000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E7B25AF-E39F-B7D8-B6B6-2AD890EDF99D}"/>
              </a:ext>
            </a:extLst>
          </p:cNvPr>
          <p:cNvSpPr txBox="1"/>
          <p:nvPr/>
        </p:nvSpPr>
        <p:spPr>
          <a:xfrm>
            <a:off x="496693" y="5728818"/>
            <a:ext cx="439829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Pastaba</a:t>
            </a:r>
            <a:r>
              <a:rPr kumimoji="0" lang="lt-LT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: IRI sudaro: 2,99 m/km (vietomis – iki 12,59); pėsčiųjų ar dviračių takų trūkumas; netinkamos sankryžos be papildomų eismo juostų; nesuformuota tinkama laisva nuo kliūčių zona; greičio ribojimai iki 70 km/h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.</a:t>
            </a:r>
            <a:endParaRPr kumimoji="0" lang="lt-LT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igtree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92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E07E-2FC0-3116-40DD-D92B7F799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87D4C403-49AD-5B0A-465E-F0DB7E56A88E}"/>
              </a:ext>
            </a:extLst>
          </p:cNvPr>
          <p:cNvSpPr/>
          <p:nvPr/>
        </p:nvSpPr>
        <p:spPr>
          <a:xfrm>
            <a:off x="-655852" y="323304"/>
            <a:ext cx="7545726" cy="7545726"/>
          </a:xfrm>
          <a:prstGeom prst="ellipse">
            <a:avLst/>
          </a:prstGeom>
          <a:gradFill>
            <a:gsLst>
              <a:gs pos="100000">
                <a:schemeClr val="accent3">
                  <a:alpha val="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</a:gradFill>
          <a:ln w="6350">
            <a:noFill/>
          </a:ln>
          <a:effectLst>
            <a:softEdge rad="1270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63A165-BEA7-6A73-3B89-DDD52E33D772}"/>
              </a:ext>
            </a:extLst>
          </p:cNvPr>
          <p:cNvSpPr txBox="1"/>
          <p:nvPr/>
        </p:nvSpPr>
        <p:spPr>
          <a:xfrm>
            <a:off x="508000" y="969700"/>
            <a:ext cx="12415065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lt-LT" sz="2800" dirty="0">
                <a:solidFill>
                  <a:prstClr val="black"/>
                </a:solidFill>
                <a:latin typeface="Figtree"/>
                <a:cs typeface="Poppins Medium" panose="00000600000000000000" pitchFamily="2" charset="0"/>
              </a:rPr>
              <a:t>Zarasų aplinkkelio projektas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17193B-EBBF-753C-977F-241985461C42}"/>
              </a:ext>
            </a:extLst>
          </p:cNvPr>
          <p:cNvGrpSpPr/>
          <p:nvPr/>
        </p:nvGrpSpPr>
        <p:grpSpPr>
          <a:xfrm>
            <a:off x="508000" y="1716825"/>
            <a:ext cx="4744720" cy="662373"/>
            <a:chOff x="508000" y="1736501"/>
            <a:chExt cx="4744720" cy="662373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EB55543-ADC1-9163-E34F-91C5D0A59DD4}"/>
                </a:ext>
              </a:extLst>
            </p:cNvPr>
            <p:cNvSpPr/>
            <p:nvPr/>
          </p:nvSpPr>
          <p:spPr>
            <a:xfrm>
              <a:off x="508000" y="1736501"/>
              <a:ext cx="4744720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1700FD2-7461-0C27-6398-65D53BA9C95C}"/>
                </a:ext>
              </a:extLst>
            </p:cNvPr>
            <p:cNvSpPr txBox="1"/>
            <p:nvPr/>
          </p:nvSpPr>
          <p:spPr>
            <a:xfrm>
              <a:off x="1255490" y="1964223"/>
              <a:ext cx="72616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9,34 km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67C443A-1627-4FCB-31AE-ECD06E974C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7085" y="1921164"/>
              <a:ext cx="349322" cy="339686"/>
            </a:xfrm>
            <a:custGeom>
              <a:avLst/>
              <a:gdLst>
                <a:gd name="connsiteX0" fmla="*/ 493515 w 528002"/>
                <a:gd name="connsiteY0" fmla="*/ 149 h 513437"/>
                <a:gd name="connsiteX1" fmla="*/ 528400 w 528002"/>
                <a:gd name="connsiteY1" fmla="*/ 35035 h 513437"/>
                <a:gd name="connsiteX2" fmla="*/ 528400 w 528002"/>
                <a:gd name="connsiteY2" fmla="*/ 478702 h 513437"/>
                <a:gd name="connsiteX3" fmla="*/ 493515 w 528002"/>
                <a:gd name="connsiteY3" fmla="*/ 513587 h 513437"/>
                <a:gd name="connsiteX4" fmla="*/ 460733 w 528002"/>
                <a:gd name="connsiteY4" fmla="*/ 490608 h 513437"/>
                <a:gd name="connsiteX5" fmla="*/ 299641 w 528002"/>
                <a:gd name="connsiteY5" fmla="*/ 46941 h 513437"/>
                <a:gd name="connsiteX6" fmla="*/ 332423 w 528002"/>
                <a:gd name="connsiteY6" fmla="*/ 149 h 513437"/>
                <a:gd name="connsiteX7" fmla="*/ 493515 w 528002"/>
                <a:gd name="connsiteY7" fmla="*/ 149 h 513437"/>
                <a:gd name="connsiteX8" fmla="*/ 493515 w 528002"/>
                <a:gd name="connsiteY8" fmla="*/ 25073 h 513437"/>
                <a:gd name="connsiteX9" fmla="*/ 332423 w 528002"/>
                <a:gd name="connsiteY9" fmla="*/ 25073 h 513437"/>
                <a:gd name="connsiteX10" fmla="*/ 323057 w 528002"/>
                <a:gd name="connsiteY10" fmla="*/ 38448 h 513437"/>
                <a:gd name="connsiteX11" fmla="*/ 484149 w 528002"/>
                <a:gd name="connsiteY11" fmla="*/ 482115 h 513437"/>
                <a:gd name="connsiteX12" fmla="*/ 493515 w 528002"/>
                <a:gd name="connsiteY12" fmla="*/ 488663 h 513437"/>
                <a:gd name="connsiteX13" fmla="*/ 503477 w 528002"/>
                <a:gd name="connsiteY13" fmla="*/ 478702 h 513437"/>
                <a:gd name="connsiteX14" fmla="*/ 503477 w 528002"/>
                <a:gd name="connsiteY14" fmla="*/ 35035 h 513437"/>
                <a:gd name="connsiteX15" fmla="*/ 493515 w 528002"/>
                <a:gd name="connsiteY15" fmla="*/ 25073 h 513437"/>
                <a:gd name="connsiteX16" fmla="*/ 35283 w 528002"/>
                <a:gd name="connsiteY16" fmla="*/ 513587 h 513437"/>
                <a:gd name="connsiteX17" fmla="*/ 397 w 528002"/>
                <a:gd name="connsiteY17" fmla="*/ 478702 h 513437"/>
                <a:gd name="connsiteX18" fmla="*/ 397 w 528002"/>
                <a:gd name="connsiteY18" fmla="*/ 35035 h 513437"/>
                <a:gd name="connsiteX19" fmla="*/ 35283 w 528002"/>
                <a:gd name="connsiteY19" fmla="*/ 149 h 513437"/>
                <a:gd name="connsiteX20" fmla="*/ 68065 w 528002"/>
                <a:gd name="connsiteY20" fmla="*/ 23128 h 513437"/>
                <a:gd name="connsiteX21" fmla="*/ 229156 w 528002"/>
                <a:gd name="connsiteY21" fmla="*/ 466795 h 513437"/>
                <a:gd name="connsiteX22" fmla="*/ 196374 w 528002"/>
                <a:gd name="connsiteY22" fmla="*/ 513587 h 513437"/>
                <a:gd name="connsiteX23" fmla="*/ 35283 w 528002"/>
                <a:gd name="connsiteY23" fmla="*/ 513587 h 513437"/>
                <a:gd name="connsiteX24" fmla="*/ 35283 w 528002"/>
                <a:gd name="connsiteY24" fmla="*/ 488663 h 513437"/>
                <a:gd name="connsiteX25" fmla="*/ 196374 w 528002"/>
                <a:gd name="connsiteY25" fmla="*/ 488663 h 513437"/>
                <a:gd name="connsiteX26" fmla="*/ 205741 w 528002"/>
                <a:gd name="connsiteY26" fmla="*/ 475289 h 513437"/>
                <a:gd name="connsiteX27" fmla="*/ 44649 w 528002"/>
                <a:gd name="connsiteY27" fmla="*/ 31622 h 513437"/>
                <a:gd name="connsiteX28" fmla="*/ 35283 w 528002"/>
                <a:gd name="connsiteY28" fmla="*/ 25073 h 513437"/>
                <a:gd name="connsiteX29" fmla="*/ 25321 w 528002"/>
                <a:gd name="connsiteY29" fmla="*/ 35035 h 513437"/>
                <a:gd name="connsiteX30" fmla="*/ 25321 w 528002"/>
                <a:gd name="connsiteY30" fmla="*/ 478702 h 513437"/>
                <a:gd name="connsiteX31" fmla="*/ 35283 w 528002"/>
                <a:gd name="connsiteY31" fmla="*/ 488663 h 513437"/>
                <a:gd name="connsiteX32" fmla="*/ 226100 w 528002"/>
                <a:gd name="connsiteY32" fmla="*/ 117823 h 513437"/>
                <a:gd name="connsiteX33" fmla="*/ 202685 w 528002"/>
                <a:gd name="connsiteY33" fmla="*/ 126316 h 513437"/>
                <a:gd name="connsiteX34" fmla="*/ 162958 w 528002"/>
                <a:gd name="connsiteY34" fmla="*/ 16858 h 513437"/>
                <a:gd name="connsiteX35" fmla="*/ 186373 w 528002"/>
                <a:gd name="connsiteY35" fmla="*/ 8365 h 513437"/>
                <a:gd name="connsiteX36" fmla="*/ 226100 w 528002"/>
                <a:gd name="connsiteY36" fmla="*/ 117823 h 513437"/>
                <a:gd name="connsiteX37" fmla="*/ 297736 w 528002"/>
                <a:gd name="connsiteY37" fmla="*/ 315110 h 513437"/>
                <a:gd name="connsiteX38" fmla="*/ 274321 w 528002"/>
                <a:gd name="connsiteY38" fmla="*/ 323603 h 513437"/>
                <a:gd name="connsiteX39" fmla="*/ 228958 w 528002"/>
                <a:gd name="connsiteY39" fmla="*/ 198627 h 513437"/>
                <a:gd name="connsiteX40" fmla="*/ 252374 w 528002"/>
                <a:gd name="connsiteY40" fmla="*/ 190134 h 513437"/>
                <a:gd name="connsiteX41" fmla="*/ 297736 w 528002"/>
                <a:gd name="connsiteY41" fmla="*/ 315110 h 513437"/>
                <a:gd name="connsiteX42" fmla="*/ 363737 w 528002"/>
                <a:gd name="connsiteY42" fmla="*/ 496879 h 513437"/>
                <a:gd name="connsiteX43" fmla="*/ 340281 w 528002"/>
                <a:gd name="connsiteY43" fmla="*/ 505372 h 513437"/>
                <a:gd name="connsiteX44" fmla="*/ 300554 w 528002"/>
                <a:gd name="connsiteY44" fmla="*/ 395913 h 513437"/>
                <a:gd name="connsiteX45" fmla="*/ 324010 w 528002"/>
                <a:gd name="connsiteY45" fmla="*/ 387420 h 513437"/>
                <a:gd name="connsiteX46" fmla="*/ 363737 w 528002"/>
                <a:gd name="connsiteY46" fmla="*/ 496879 h 513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28002" h="513437">
                  <a:moveTo>
                    <a:pt x="493515" y="149"/>
                  </a:moveTo>
                  <a:cubicBezTo>
                    <a:pt x="512763" y="149"/>
                    <a:pt x="528400" y="15786"/>
                    <a:pt x="528400" y="35035"/>
                  </a:cubicBezTo>
                  <a:lnTo>
                    <a:pt x="528400" y="478702"/>
                  </a:lnTo>
                  <a:cubicBezTo>
                    <a:pt x="528400" y="497950"/>
                    <a:pt x="512763" y="513587"/>
                    <a:pt x="493515" y="513587"/>
                  </a:cubicBezTo>
                  <a:cubicBezTo>
                    <a:pt x="478870" y="513587"/>
                    <a:pt x="465734" y="504379"/>
                    <a:pt x="460733" y="490608"/>
                  </a:cubicBezTo>
                  <a:lnTo>
                    <a:pt x="299641" y="46941"/>
                  </a:lnTo>
                  <a:cubicBezTo>
                    <a:pt x="291347" y="24160"/>
                    <a:pt x="308214" y="149"/>
                    <a:pt x="332423" y="149"/>
                  </a:cubicBezTo>
                  <a:lnTo>
                    <a:pt x="493515" y="149"/>
                  </a:lnTo>
                  <a:close/>
                  <a:moveTo>
                    <a:pt x="493515" y="25073"/>
                  </a:moveTo>
                  <a:lnTo>
                    <a:pt x="332423" y="25073"/>
                  </a:lnTo>
                  <a:cubicBezTo>
                    <a:pt x="325518" y="25073"/>
                    <a:pt x="320715" y="31939"/>
                    <a:pt x="323057" y="38448"/>
                  </a:cubicBezTo>
                  <a:lnTo>
                    <a:pt x="484149" y="482115"/>
                  </a:lnTo>
                  <a:cubicBezTo>
                    <a:pt x="485577" y="486044"/>
                    <a:pt x="489348" y="488663"/>
                    <a:pt x="493515" y="488663"/>
                  </a:cubicBezTo>
                  <a:cubicBezTo>
                    <a:pt x="499032" y="488663"/>
                    <a:pt x="503477" y="484218"/>
                    <a:pt x="503477" y="478702"/>
                  </a:cubicBezTo>
                  <a:lnTo>
                    <a:pt x="503477" y="35035"/>
                  </a:lnTo>
                  <a:cubicBezTo>
                    <a:pt x="503477" y="29518"/>
                    <a:pt x="499032" y="25073"/>
                    <a:pt x="493515" y="25073"/>
                  </a:cubicBezTo>
                  <a:close/>
                  <a:moveTo>
                    <a:pt x="35283" y="513587"/>
                  </a:moveTo>
                  <a:cubicBezTo>
                    <a:pt x="16034" y="513587"/>
                    <a:pt x="397" y="497950"/>
                    <a:pt x="397" y="478702"/>
                  </a:cubicBezTo>
                  <a:lnTo>
                    <a:pt x="397" y="35035"/>
                  </a:lnTo>
                  <a:cubicBezTo>
                    <a:pt x="397" y="15786"/>
                    <a:pt x="16034" y="149"/>
                    <a:pt x="35283" y="149"/>
                  </a:cubicBezTo>
                  <a:cubicBezTo>
                    <a:pt x="49927" y="149"/>
                    <a:pt x="63064" y="9357"/>
                    <a:pt x="68065" y="23128"/>
                  </a:cubicBezTo>
                  <a:lnTo>
                    <a:pt x="229156" y="466795"/>
                  </a:lnTo>
                  <a:cubicBezTo>
                    <a:pt x="237451" y="489576"/>
                    <a:pt x="220584" y="513587"/>
                    <a:pt x="196374" y="513587"/>
                  </a:cubicBezTo>
                  <a:lnTo>
                    <a:pt x="35283" y="513587"/>
                  </a:lnTo>
                  <a:close/>
                  <a:moveTo>
                    <a:pt x="35283" y="488663"/>
                  </a:moveTo>
                  <a:lnTo>
                    <a:pt x="196374" y="488663"/>
                  </a:lnTo>
                  <a:cubicBezTo>
                    <a:pt x="203280" y="488663"/>
                    <a:pt x="208082" y="481797"/>
                    <a:pt x="205741" y="475289"/>
                  </a:cubicBezTo>
                  <a:lnTo>
                    <a:pt x="44649" y="31622"/>
                  </a:lnTo>
                  <a:cubicBezTo>
                    <a:pt x="43220" y="27693"/>
                    <a:pt x="39450" y="25073"/>
                    <a:pt x="35283" y="25073"/>
                  </a:cubicBezTo>
                  <a:cubicBezTo>
                    <a:pt x="29766" y="25073"/>
                    <a:pt x="25321" y="29518"/>
                    <a:pt x="25321" y="35035"/>
                  </a:cubicBezTo>
                  <a:lnTo>
                    <a:pt x="25321" y="478702"/>
                  </a:lnTo>
                  <a:cubicBezTo>
                    <a:pt x="25321" y="484218"/>
                    <a:pt x="29766" y="488663"/>
                    <a:pt x="35283" y="488663"/>
                  </a:cubicBezTo>
                  <a:close/>
                  <a:moveTo>
                    <a:pt x="226100" y="117823"/>
                  </a:moveTo>
                  <a:lnTo>
                    <a:pt x="202685" y="126316"/>
                  </a:lnTo>
                  <a:lnTo>
                    <a:pt x="162958" y="16858"/>
                  </a:lnTo>
                  <a:lnTo>
                    <a:pt x="186373" y="8365"/>
                  </a:lnTo>
                  <a:lnTo>
                    <a:pt x="226100" y="117823"/>
                  </a:lnTo>
                  <a:close/>
                  <a:moveTo>
                    <a:pt x="297736" y="315110"/>
                  </a:moveTo>
                  <a:lnTo>
                    <a:pt x="274321" y="323603"/>
                  </a:lnTo>
                  <a:lnTo>
                    <a:pt x="228958" y="198627"/>
                  </a:lnTo>
                  <a:lnTo>
                    <a:pt x="252374" y="190134"/>
                  </a:lnTo>
                  <a:lnTo>
                    <a:pt x="297736" y="315110"/>
                  </a:lnTo>
                  <a:close/>
                  <a:moveTo>
                    <a:pt x="363737" y="496879"/>
                  </a:moveTo>
                  <a:lnTo>
                    <a:pt x="340281" y="505372"/>
                  </a:lnTo>
                  <a:lnTo>
                    <a:pt x="300554" y="395913"/>
                  </a:lnTo>
                  <a:lnTo>
                    <a:pt x="324010" y="387420"/>
                  </a:lnTo>
                  <a:lnTo>
                    <a:pt x="363737" y="496879"/>
                  </a:lnTo>
                  <a:close/>
                </a:path>
              </a:pathLst>
            </a:custGeom>
            <a:solidFill>
              <a:schemeClr val="tx1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58A9A9-5D45-D280-A846-CEF9C9E4CC20}"/>
              </a:ext>
            </a:extLst>
          </p:cNvPr>
          <p:cNvGrpSpPr/>
          <p:nvPr/>
        </p:nvGrpSpPr>
        <p:grpSpPr>
          <a:xfrm>
            <a:off x="508000" y="4123532"/>
            <a:ext cx="4744720" cy="662373"/>
            <a:chOff x="508000" y="4096167"/>
            <a:chExt cx="4744720" cy="662373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C21057EC-5E3A-A1CC-7D1D-8A2C8B3B5312}"/>
                </a:ext>
              </a:extLst>
            </p:cNvPr>
            <p:cNvSpPr/>
            <p:nvPr/>
          </p:nvSpPr>
          <p:spPr>
            <a:xfrm>
              <a:off x="508000" y="4096167"/>
              <a:ext cx="4744720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31A1B91-D1FC-77B3-012F-FEE924219633}"/>
                </a:ext>
              </a:extLst>
            </p:cNvPr>
            <p:cNvSpPr txBox="1"/>
            <p:nvPr/>
          </p:nvSpPr>
          <p:spPr>
            <a:xfrm>
              <a:off x="1255490" y="4211255"/>
              <a:ext cx="368851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lt-LT" dirty="0">
                  <a:latin typeface="+mj-lt"/>
                  <a:cs typeface="Poppins Medium" panose="00000600000000000000" pitchFamily="2" charset="0"/>
                </a:rPr>
                <a:t>Vidutinis nukreipiamo srauto greitis padidės </a:t>
              </a:r>
            </a:p>
            <a:p>
              <a:pPr>
                <a:lnSpc>
                  <a:spcPct val="100000"/>
                </a:lnSpc>
              </a:pPr>
              <a:r>
                <a:rPr lang="lt-LT" dirty="0">
                  <a:latin typeface="+mj-lt"/>
                  <a:cs typeface="Poppins Medium" panose="00000600000000000000" pitchFamily="2" charset="0"/>
                </a:rPr>
                <a:t>iki 82 km/h (</a:t>
              </a:r>
              <a:r>
                <a:rPr lang="lt-LT" dirty="0" err="1">
                  <a:latin typeface="+mj-lt"/>
                  <a:cs typeface="Poppins Medium" panose="00000600000000000000" pitchFamily="2" charset="0"/>
                </a:rPr>
                <a:t>lengv</a:t>
              </a:r>
              <a:r>
                <a:rPr lang="lt-LT" dirty="0">
                  <a:latin typeface="+mj-lt"/>
                  <a:cs typeface="Poppins Medium" panose="00000600000000000000" pitchFamily="2" charset="0"/>
                </a:rPr>
                <a:t>. aut.), 74 km/h (krovininių)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9333A2-0290-D462-8A22-F62E424265A8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707638" y="4257627"/>
              <a:ext cx="348215" cy="339452"/>
            </a:xfrm>
            <a:custGeom>
              <a:avLst/>
              <a:gdLst>
                <a:gd name="connsiteX0" fmla="*/ 436599 w 503039"/>
                <a:gd name="connsiteY0" fmla="*/ 212585 h 490379"/>
                <a:gd name="connsiteX1" fmla="*/ 436758 w 503039"/>
                <a:gd name="connsiteY1" fmla="*/ 212585 h 490379"/>
                <a:gd name="connsiteX2" fmla="*/ 499425 w 503039"/>
                <a:gd name="connsiteY2" fmla="*/ 149958 h 490379"/>
                <a:gd name="connsiteX3" fmla="*/ 499425 w 503039"/>
                <a:gd name="connsiteY3" fmla="*/ 62884 h 490379"/>
                <a:gd name="connsiteX4" fmla="*/ 436758 w 503039"/>
                <a:gd name="connsiteY4" fmla="*/ 257 h 490379"/>
                <a:gd name="connsiteX5" fmla="*/ 186012 w 503039"/>
                <a:gd name="connsiteY5" fmla="*/ 257 h 490379"/>
                <a:gd name="connsiteX6" fmla="*/ 153945 w 503039"/>
                <a:gd name="connsiteY6" fmla="*/ 9068 h 490379"/>
                <a:gd name="connsiteX7" fmla="*/ 34803 w 503039"/>
                <a:gd name="connsiteY7" fmla="*/ 79989 h 490379"/>
                <a:gd name="connsiteX8" fmla="*/ 4203 w 503039"/>
                <a:gd name="connsiteY8" fmla="*/ 133806 h 490379"/>
                <a:gd name="connsiteX9" fmla="*/ 4203 w 503039"/>
                <a:gd name="connsiteY9" fmla="*/ 149958 h 490379"/>
                <a:gd name="connsiteX10" fmla="*/ 66830 w 503039"/>
                <a:gd name="connsiteY10" fmla="*/ 212585 h 490379"/>
                <a:gd name="connsiteX11" fmla="*/ 67029 w 503039"/>
                <a:gd name="connsiteY11" fmla="*/ 212585 h 490379"/>
                <a:gd name="connsiteX12" fmla="*/ 111280 w 503039"/>
                <a:gd name="connsiteY12" fmla="*/ 246082 h 490379"/>
                <a:gd name="connsiteX13" fmla="*/ 155532 w 503039"/>
                <a:gd name="connsiteY13" fmla="*/ 212585 h 490379"/>
                <a:gd name="connsiteX14" fmla="*/ 348056 w 503039"/>
                <a:gd name="connsiteY14" fmla="*/ 212585 h 490379"/>
                <a:gd name="connsiteX15" fmla="*/ 392348 w 503039"/>
                <a:gd name="connsiteY15" fmla="*/ 246082 h 490379"/>
                <a:gd name="connsiteX16" fmla="*/ 436599 w 503039"/>
                <a:gd name="connsiteY16" fmla="*/ 212585 h 490379"/>
                <a:gd name="connsiteX17" fmla="*/ 67029 w 503039"/>
                <a:gd name="connsiteY17" fmla="*/ 187662 h 490379"/>
                <a:gd name="connsiteX18" fmla="*/ 66830 w 503039"/>
                <a:gd name="connsiteY18" fmla="*/ 187662 h 490379"/>
                <a:gd name="connsiteX19" fmla="*/ 29127 w 503039"/>
                <a:gd name="connsiteY19" fmla="*/ 149958 h 490379"/>
                <a:gd name="connsiteX20" fmla="*/ 29127 w 503039"/>
                <a:gd name="connsiteY20" fmla="*/ 133806 h 490379"/>
                <a:gd name="connsiteX21" fmla="*/ 47542 w 503039"/>
                <a:gd name="connsiteY21" fmla="*/ 101421 h 490379"/>
                <a:gd name="connsiteX22" fmla="*/ 166724 w 503039"/>
                <a:gd name="connsiteY22" fmla="*/ 30499 h 490379"/>
                <a:gd name="connsiteX23" fmla="*/ 186012 w 503039"/>
                <a:gd name="connsiteY23" fmla="*/ 25181 h 490379"/>
                <a:gd name="connsiteX24" fmla="*/ 436758 w 503039"/>
                <a:gd name="connsiteY24" fmla="*/ 25181 h 490379"/>
                <a:gd name="connsiteX25" fmla="*/ 474501 w 503039"/>
                <a:gd name="connsiteY25" fmla="*/ 62884 h 490379"/>
                <a:gd name="connsiteX26" fmla="*/ 474501 w 503039"/>
                <a:gd name="connsiteY26" fmla="*/ 149958 h 490379"/>
                <a:gd name="connsiteX27" fmla="*/ 436758 w 503039"/>
                <a:gd name="connsiteY27" fmla="*/ 187662 h 490379"/>
                <a:gd name="connsiteX28" fmla="*/ 436599 w 503039"/>
                <a:gd name="connsiteY28" fmla="*/ 187662 h 490379"/>
                <a:gd name="connsiteX29" fmla="*/ 392348 w 503039"/>
                <a:gd name="connsiteY29" fmla="*/ 154165 h 490379"/>
                <a:gd name="connsiteX30" fmla="*/ 348056 w 503039"/>
                <a:gd name="connsiteY30" fmla="*/ 187662 h 490379"/>
                <a:gd name="connsiteX31" fmla="*/ 155532 w 503039"/>
                <a:gd name="connsiteY31" fmla="*/ 187662 h 490379"/>
                <a:gd name="connsiteX32" fmla="*/ 111280 w 503039"/>
                <a:gd name="connsiteY32" fmla="*/ 154165 h 490379"/>
                <a:gd name="connsiteX33" fmla="*/ 67029 w 503039"/>
                <a:gd name="connsiteY33" fmla="*/ 187662 h 490379"/>
                <a:gd name="connsiteX34" fmla="*/ 90206 w 503039"/>
                <a:gd name="connsiteY34" fmla="*/ 200123 h 490379"/>
                <a:gd name="connsiteX35" fmla="*/ 111280 w 503039"/>
                <a:gd name="connsiteY35" fmla="*/ 179089 h 490379"/>
                <a:gd name="connsiteX36" fmla="*/ 132315 w 503039"/>
                <a:gd name="connsiteY36" fmla="*/ 200123 h 490379"/>
                <a:gd name="connsiteX37" fmla="*/ 111280 w 503039"/>
                <a:gd name="connsiteY37" fmla="*/ 221158 h 490379"/>
                <a:gd name="connsiteX38" fmla="*/ 90206 w 503039"/>
                <a:gd name="connsiteY38" fmla="*/ 200123 h 490379"/>
                <a:gd name="connsiteX39" fmla="*/ 371274 w 503039"/>
                <a:gd name="connsiteY39" fmla="*/ 200123 h 490379"/>
                <a:gd name="connsiteX40" fmla="*/ 392348 w 503039"/>
                <a:gd name="connsiteY40" fmla="*/ 179089 h 490379"/>
                <a:gd name="connsiteX41" fmla="*/ 413382 w 503039"/>
                <a:gd name="connsiteY41" fmla="*/ 200123 h 490379"/>
                <a:gd name="connsiteX42" fmla="*/ 392348 w 503039"/>
                <a:gd name="connsiteY42" fmla="*/ 221158 h 490379"/>
                <a:gd name="connsiteX43" fmla="*/ 371274 w 503039"/>
                <a:gd name="connsiteY43" fmla="*/ 200123 h 490379"/>
                <a:gd name="connsiteX44" fmla="*/ 116956 w 503039"/>
                <a:gd name="connsiteY44" fmla="*/ 347880 h 490379"/>
                <a:gd name="connsiteX45" fmla="*/ 116956 w 503039"/>
                <a:gd name="connsiteY45" fmla="*/ 322956 h 490379"/>
                <a:gd name="connsiteX46" fmla="*/ 274 w 503039"/>
                <a:gd name="connsiteY46" fmla="*/ 322956 h 490379"/>
                <a:gd name="connsiteX47" fmla="*/ 274 w 503039"/>
                <a:gd name="connsiteY47" fmla="*/ 347880 h 490379"/>
                <a:gd name="connsiteX48" fmla="*/ 116956 w 503039"/>
                <a:gd name="connsiteY48" fmla="*/ 347880 h 490379"/>
                <a:gd name="connsiteX49" fmla="*/ 310155 w 503039"/>
                <a:gd name="connsiteY49" fmla="*/ 347880 h 490379"/>
                <a:gd name="connsiteX50" fmla="*/ 310155 w 503039"/>
                <a:gd name="connsiteY50" fmla="*/ 322956 h 490379"/>
                <a:gd name="connsiteX51" fmla="*/ 193473 w 503039"/>
                <a:gd name="connsiteY51" fmla="*/ 322956 h 490379"/>
                <a:gd name="connsiteX52" fmla="*/ 193473 w 503039"/>
                <a:gd name="connsiteY52" fmla="*/ 347880 h 490379"/>
                <a:gd name="connsiteX53" fmla="*/ 310155 w 503039"/>
                <a:gd name="connsiteY53" fmla="*/ 347880 h 490379"/>
                <a:gd name="connsiteX54" fmla="*/ 503314 w 503039"/>
                <a:gd name="connsiteY54" fmla="*/ 347880 h 490379"/>
                <a:gd name="connsiteX55" fmla="*/ 503314 w 503039"/>
                <a:gd name="connsiteY55" fmla="*/ 322956 h 490379"/>
                <a:gd name="connsiteX56" fmla="*/ 386633 w 503039"/>
                <a:gd name="connsiteY56" fmla="*/ 322956 h 490379"/>
                <a:gd name="connsiteX57" fmla="*/ 386633 w 503039"/>
                <a:gd name="connsiteY57" fmla="*/ 347880 h 490379"/>
                <a:gd name="connsiteX58" fmla="*/ 503314 w 503039"/>
                <a:gd name="connsiteY58" fmla="*/ 347880 h 490379"/>
                <a:gd name="connsiteX59" fmla="*/ 503314 w 503039"/>
                <a:gd name="connsiteY59" fmla="*/ 490636 h 490379"/>
                <a:gd name="connsiteX60" fmla="*/ 503314 w 503039"/>
                <a:gd name="connsiteY60" fmla="*/ 465712 h 490379"/>
                <a:gd name="connsiteX61" fmla="*/ 274 w 503039"/>
                <a:gd name="connsiteY61" fmla="*/ 465712 h 490379"/>
                <a:gd name="connsiteX62" fmla="*/ 274 w 503039"/>
                <a:gd name="connsiteY62" fmla="*/ 490636 h 490379"/>
                <a:gd name="connsiteX63" fmla="*/ 503314 w 503039"/>
                <a:gd name="connsiteY63" fmla="*/ 490636 h 490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03039" h="490379">
                  <a:moveTo>
                    <a:pt x="436599" y="212585"/>
                  </a:moveTo>
                  <a:lnTo>
                    <a:pt x="436758" y="212585"/>
                  </a:lnTo>
                  <a:cubicBezTo>
                    <a:pt x="471326" y="212585"/>
                    <a:pt x="499425" y="184526"/>
                    <a:pt x="499425" y="149958"/>
                  </a:cubicBezTo>
                  <a:lnTo>
                    <a:pt x="499425" y="62884"/>
                  </a:lnTo>
                  <a:cubicBezTo>
                    <a:pt x="499425" y="28316"/>
                    <a:pt x="471326" y="257"/>
                    <a:pt x="436758" y="257"/>
                  </a:cubicBezTo>
                  <a:lnTo>
                    <a:pt x="186012" y="257"/>
                  </a:lnTo>
                  <a:cubicBezTo>
                    <a:pt x="174701" y="257"/>
                    <a:pt x="163668" y="3273"/>
                    <a:pt x="153945" y="9068"/>
                  </a:cubicBezTo>
                  <a:lnTo>
                    <a:pt x="34803" y="79989"/>
                  </a:lnTo>
                  <a:cubicBezTo>
                    <a:pt x="15832" y="91300"/>
                    <a:pt x="4203" y="111739"/>
                    <a:pt x="4203" y="133806"/>
                  </a:cubicBezTo>
                  <a:lnTo>
                    <a:pt x="4203" y="149958"/>
                  </a:lnTo>
                  <a:cubicBezTo>
                    <a:pt x="4203" y="184526"/>
                    <a:pt x="32223" y="212585"/>
                    <a:pt x="66830" y="212585"/>
                  </a:cubicBezTo>
                  <a:lnTo>
                    <a:pt x="67029" y="212585"/>
                  </a:lnTo>
                  <a:cubicBezTo>
                    <a:pt x="72466" y="231913"/>
                    <a:pt x="90206" y="246082"/>
                    <a:pt x="111280" y="246082"/>
                  </a:cubicBezTo>
                  <a:cubicBezTo>
                    <a:pt x="132315" y="246082"/>
                    <a:pt x="150095" y="231913"/>
                    <a:pt x="155532" y="212585"/>
                  </a:cubicBezTo>
                  <a:lnTo>
                    <a:pt x="348056" y="212585"/>
                  </a:lnTo>
                  <a:cubicBezTo>
                    <a:pt x="353493" y="231913"/>
                    <a:pt x="371274" y="246082"/>
                    <a:pt x="392348" y="246082"/>
                  </a:cubicBezTo>
                  <a:cubicBezTo>
                    <a:pt x="413382" y="246082"/>
                    <a:pt x="431162" y="231913"/>
                    <a:pt x="436599" y="212585"/>
                  </a:cubicBezTo>
                  <a:close/>
                  <a:moveTo>
                    <a:pt x="67029" y="187662"/>
                  </a:moveTo>
                  <a:lnTo>
                    <a:pt x="66830" y="187662"/>
                  </a:lnTo>
                  <a:cubicBezTo>
                    <a:pt x="45994" y="187662"/>
                    <a:pt x="29127" y="170794"/>
                    <a:pt x="29127" y="149958"/>
                  </a:cubicBezTo>
                  <a:lnTo>
                    <a:pt x="29127" y="133806"/>
                  </a:lnTo>
                  <a:cubicBezTo>
                    <a:pt x="29127" y="120550"/>
                    <a:pt x="36112" y="108207"/>
                    <a:pt x="47542" y="101421"/>
                  </a:cubicBezTo>
                  <a:lnTo>
                    <a:pt x="166724" y="30499"/>
                  </a:lnTo>
                  <a:cubicBezTo>
                    <a:pt x="172558" y="27006"/>
                    <a:pt x="179186" y="25181"/>
                    <a:pt x="186012" y="25181"/>
                  </a:cubicBezTo>
                  <a:lnTo>
                    <a:pt x="436758" y="25181"/>
                  </a:lnTo>
                  <a:cubicBezTo>
                    <a:pt x="457554" y="25181"/>
                    <a:pt x="474501" y="42048"/>
                    <a:pt x="474501" y="62884"/>
                  </a:cubicBezTo>
                  <a:lnTo>
                    <a:pt x="474501" y="149958"/>
                  </a:lnTo>
                  <a:cubicBezTo>
                    <a:pt x="474501" y="170794"/>
                    <a:pt x="457554" y="187662"/>
                    <a:pt x="436758" y="187662"/>
                  </a:cubicBezTo>
                  <a:lnTo>
                    <a:pt x="436599" y="187662"/>
                  </a:lnTo>
                  <a:cubicBezTo>
                    <a:pt x="431162" y="168334"/>
                    <a:pt x="413382" y="154165"/>
                    <a:pt x="392348" y="154165"/>
                  </a:cubicBezTo>
                  <a:cubicBezTo>
                    <a:pt x="371274" y="154165"/>
                    <a:pt x="353493" y="168334"/>
                    <a:pt x="348056" y="187662"/>
                  </a:cubicBezTo>
                  <a:lnTo>
                    <a:pt x="155532" y="187662"/>
                  </a:lnTo>
                  <a:cubicBezTo>
                    <a:pt x="150095" y="168334"/>
                    <a:pt x="132315" y="154165"/>
                    <a:pt x="111280" y="154165"/>
                  </a:cubicBezTo>
                  <a:cubicBezTo>
                    <a:pt x="90206" y="154165"/>
                    <a:pt x="72466" y="168334"/>
                    <a:pt x="67029" y="187662"/>
                  </a:cubicBezTo>
                  <a:close/>
                  <a:moveTo>
                    <a:pt x="90206" y="200123"/>
                  </a:moveTo>
                  <a:cubicBezTo>
                    <a:pt x="90206" y="188495"/>
                    <a:pt x="99652" y="179089"/>
                    <a:pt x="111280" y="179089"/>
                  </a:cubicBezTo>
                  <a:cubicBezTo>
                    <a:pt x="122909" y="179089"/>
                    <a:pt x="132315" y="188495"/>
                    <a:pt x="132315" y="200123"/>
                  </a:cubicBezTo>
                  <a:cubicBezTo>
                    <a:pt x="132315" y="211752"/>
                    <a:pt x="122909" y="221158"/>
                    <a:pt x="111280" y="221158"/>
                  </a:cubicBezTo>
                  <a:cubicBezTo>
                    <a:pt x="99652" y="221158"/>
                    <a:pt x="90206" y="211752"/>
                    <a:pt x="90206" y="200123"/>
                  </a:cubicBezTo>
                  <a:close/>
                  <a:moveTo>
                    <a:pt x="371274" y="200123"/>
                  </a:moveTo>
                  <a:cubicBezTo>
                    <a:pt x="371274" y="188495"/>
                    <a:pt x="380719" y="179089"/>
                    <a:pt x="392348" y="179089"/>
                  </a:cubicBezTo>
                  <a:cubicBezTo>
                    <a:pt x="403936" y="179089"/>
                    <a:pt x="413382" y="188495"/>
                    <a:pt x="413382" y="200123"/>
                  </a:cubicBezTo>
                  <a:cubicBezTo>
                    <a:pt x="413382" y="211752"/>
                    <a:pt x="403936" y="221158"/>
                    <a:pt x="392348" y="221158"/>
                  </a:cubicBezTo>
                  <a:cubicBezTo>
                    <a:pt x="380719" y="221158"/>
                    <a:pt x="371274" y="211752"/>
                    <a:pt x="371274" y="200123"/>
                  </a:cubicBezTo>
                  <a:close/>
                  <a:moveTo>
                    <a:pt x="116956" y="347880"/>
                  </a:moveTo>
                  <a:lnTo>
                    <a:pt x="116956" y="322956"/>
                  </a:lnTo>
                  <a:lnTo>
                    <a:pt x="274" y="322956"/>
                  </a:lnTo>
                  <a:lnTo>
                    <a:pt x="274" y="347880"/>
                  </a:lnTo>
                  <a:lnTo>
                    <a:pt x="116956" y="347880"/>
                  </a:lnTo>
                  <a:close/>
                  <a:moveTo>
                    <a:pt x="310155" y="347880"/>
                  </a:moveTo>
                  <a:lnTo>
                    <a:pt x="310155" y="322956"/>
                  </a:lnTo>
                  <a:lnTo>
                    <a:pt x="193473" y="322956"/>
                  </a:lnTo>
                  <a:lnTo>
                    <a:pt x="193473" y="347880"/>
                  </a:lnTo>
                  <a:lnTo>
                    <a:pt x="310155" y="347880"/>
                  </a:lnTo>
                  <a:close/>
                  <a:moveTo>
                    <a:pt x="503314" y="347880"/>
                  </a:moveTo>
                  <a:lnTo>
                    <a:pt x="503314" y="322956"/>
                  </a:lnTo>
                  <a:lnTo>
                    <a:pt x="386633" y="322956"/>
                  </a:lnTo>
                  <a:lnTo>
                    <a:pt x="386633" y="347880"/>
                  </a:lnTo>
                  <a:lnTo>
                    <a:pt x="503314" y="347880"/>
                  </a:lnTo>
                  <a:close/>
                  <a:moveTo>
                    <a:pt x="503314" y="490636"/>
                  </a:moveTo>
                  <a:lnTo>
                    <a:pt x="503314" y="465712"/>
                  </a:lnTo>
                  <a:lnTo>
                    <a:pt x="274" y="465712"/>
                  </a:lnTo>
                  <a:lnTo>
                    <a:pt x="274" y="490636"/>
                  </a:lnTo>
                  <a:lnTo>
                    <a:pt x="503314" y="490636"/>
                  </a:lnTo>
                  <a:close/>
                </a:path>
              </a:pathLst>
            </a:custGeom>
            <a:solidFill>
              <a:schemeClr val="tx1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AAA00E2-F3F7-1656-59E9-75234719CC39}"/>
              </a:ext>
            </a:extLst>
          </p:cNvPr>
          <p:cNvGrpSpPr/>
          <p:nvPr/>
        </p:nvGrpSpPr>
        <p:grpSpPr>
          <a:xfrm>
            <a:off x="508000" y="4926175"/>
            <a:ext cx="4744720" cy="662373"/>
            <a:chOff x="508000" y="4882723"/>
            <a:chExt cx="4744720" cy="662373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8E2DE36F-F9B7-90C9-F72C-99751C35E1F7}"/>
                </a:ext>
              </a:extLst>
            </p:cNvPr>
            <p:cNvSpPr/>
            <p:nvPr/>
          </p:nvSpPr>
          <p:spPr>
            <a:xfrm>
              <a:off x="508000" y="4882723"/>
              <a:ext cx="4744720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C6EF469-0EC9-022A-4D29-7AC060E78788}"/>
                </a:ext>
              </a:extLst>
            </p:cNvPr>
            <p:cNvSpPr txBox="1"/>
            <p:nvPr/>
          </p:nvSpPr>
          <p:spPr>
            <a:xfrm>
              <a:off x="1255490" y="4967687"/>
              <a:ext cx="3231654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pt-BR" sz="1600" dirty="0">
                  <a:latin typeface="+mj-lt"/>
                  <a:cs typeface="Poppins Medium" panose="00000600000000000000" pitchFamily="2" charset="0"/>
                </a:rPr>
                <a:t>Padidėjęs eismo saugumas mieste, </a:t>
              </a:r>
              <a:endParaRPr lang="lt-LT" sz="1600" dirty="0">
                <a:latin typeface="+mj-lt"/>
                <a:cs typeface="Poppins Medium" panose="00000600000000000000" pitchFamily="2" charset="0"/>
              </a:endParaRPr>
            </a:p>
            <a:p>
              <a:pPr>
                <a:lnSpc>
                  <a:spcPct val="100000"/>
                </a:lnSpc>
              </a:pPr>
              <a:r>
                <a:rPr lang="pt-BR" sz="1600" dirty="0">
                  <a:latin typeface="+mj-lt"/>
                  <a:cs typeface="Poppins Medium" panose="00000600000000000000" pitchFamily="2" charset="0"/>
                </a:rPr>
                <a:t>sumažėjęs triukšmas ir tarša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5E1200-B324-FA65-D63C-F8EDEEFEA0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124" y="5044182"/>
              <a:ext cx="344305" cy="339454"/>
            </a:xfrm>
            <a:custGeom>
              <a:avLst/>
              <a:gdLst>
                <a:gd name="connsiteX0" fmla="*/ 21 w 501531"/>
                <a:gd name="connsiteY0" fmla="*/ 25405 h 494466"/>
                <a:gd name="connsiteX1" fmla="*/ 21 w 501531"/>
                <a:gd name="connsiteY1" fmla="*/ 481 h 494466"/>
                <a:gd name="connsiteX2" fmla="*/ 501553 w 501531"/>
                <a:gd name="connsiteY2" fmla="*/ 481 h 494466"/>
                <a:gd name="connsiteX3" fmla="*/ 501553 w 501531"/>
                <a:gd name="connsiteY3" fmla="*/ 25405 h 494466"/>
                <a:gd name="connsiteX4" fmla="*/ 21 w 501531"/>
                <a:gd name="connsiteY4" fmla="*/ 25405 h 494466"/>
                <a:gd name="connsiteX5" fmla="*/ 21 w 501531"/>
                <a:gd name="connsiteY5" fmla="*/ 111685 h 494466"/>
                <a:gd name="connsiteX6" fmla="*/ 21 w 501531"/>
                <a:gd name="connsiteY6" fmla="*/ 86762 h 494466"/>
                <a:gd name="connsiteX7" fmla="*/ 501553 w 501531"/>
                <a:gd name="connsiteY7" fmla="*/ 86762 h 494466"/>
                <a:gd name="connsiteX8" fmla="*/ 501553 w 501531"/>
                <a:gd name="connsiteY8" fmla="*/ 111685 h 494466"/>
                <a:gd name="connsiteX9" fmla="*/ 21 w 501531"/>
                <a:gd name="connsiteY9" fmla="*/ 111685 h 494466"/>
                <a:gd name="connsiteX10" fmla="*/ 21 w 501531"/>
                <a:gd name="connsiteY10" fmla="*/ 179789 h 494466"/>
                <a:gd name="connsiteX11" fmla="*/ 21 w 501531"/>
                <a:gd name="connsiteY11" fmla="*/ 154865 h 494466"/>
                <a:gd name="connsiteX12" fmla="*/ 61458 w 501531"/>
                <a:gd name="connsiteY12" fmla="*/ 216302 h 494466"/>
                <a:gd name="connsiteX13" fmla="*/ 61458 w 501531"/>
                <a:gd name="connsiteY13" fmla="*/ 392356 h 494466"/>
                <a:gd name="connsiteX14" fmla="*/ 36534 w 501531"/>
                <a:gd name="connsiteY14" fmla="*/ 392356 h 494466"/>
                <a:gd name="connsiteX15" fmla="*/ 36534 w 501531"/>
                <a:gd name="connsiteY15" fmla="*/ 216302 h 494466"/>
                <a:gd name="connsiteX16" fmla="*/ 21 w 501531"/>
                <a:gd name="connsiteY16" fmla="*/ 179789 h 494466"/>
                <a:gd name="connsiteX17" fmla="*/ 501553 w 501531"/>
                <a:gd name="connsiteY17" fmla="*/ 154865 h 494466"/>
                <a:gd name="connsiteX18" fmla="*/ 501553 w 501531"/>
                <a:gd name="connsiteY18" fmla="*/ 179789 h 494466"/>
                <a:gd name="connsiteX19" fmla="*/ 465040 w 501531"/>
                <a:gd name="connsiteY19" fmla="*/ 216302 h 494466"/>
                <a:gd name="connsiteX20" fmla="*/ 465040 w 501531"/>
                <a:gd name="connsiteY20" fmla="*/ 392356 h 494466"/>
                <a:gd name="connsiteX21" fmla="*/ 440116 w 501531"/>
                <a:gd name="connsiteY21" fmla="*/ 392356 h 494466"/>
                <a:gd name="connsiteX22" fmla="*/ 440116 w 501531"/>
                <a:gd name="connsiteY22" fmla="*/ 216302 h 494466"/>
                <a:gd name="connsiteX23" fmla="*/ 501553 w 501531"/>
                <a:gd name="connsiteY23" fmla="*/ 154865 h 494466"/>
                <a:gd name="connsiteX24" fmla="*/ 497743 w 501531"/>
                <a:gd name="connsiteY24" fmla="*/ 468040 h 494466"/>
                <a:gd name="connsiteX25" fmla="*/ 484725 w 501531"/>
                <a:gd name="connsiteY25" fmla="*/ 489273 h 494466"/>
                <a:gd name="connsiteX26" fmla="*/ 344192 w 501531"/>
                <a:gd name="connsiteY26" fmla="*/ 402992 h 494466"/>
                <a:gd name="connsiteX27" fmla="*/ 338238 w 501531"/>
                <a:gd name="connsiteY27" fmla="*/ 392356 h 494466"/>
                <a:gd name="connsiteX28" fmla="*/ 338238 w 501531"/>
                <a:gd name="connsiteY28" fmla="*/ 216302 h 494466"/>
                <a:gd name="connsiteX29" fmla="*/ 301726 w 501531"/>
                <a:gd name="connsiteY29" fmla="*/ 179789 h 494466"/>
                <a:gd name="connsiteX30" fmla="*/ 199848 w 501531"/>
                <a:gd name="connsiteY30" fmla="*/ 179789 h 494466"/>
                <a:gd name="connsiteX31" fmla="*/ 163336 w 501531"/>
                <a:gd name="connsiteY31" fmla="*/ 216302 h 494466"/>
                <a:gd name="connsiteX32" fmla="*/ 163336 w 501531"/>
                <a:gd name="connsiteY32" fmla="*/ 392356 h 494466"/>
                <a:gd name="connsiteX33" fmla="*/ 157382 w 501531"/>
                <a:gd name="connsiteY33" fmla="*/ 402992 h 494466"/>
                <a:gd name="connsiteX34" fmla="*/ 16849 w 501531"/>
                <a:gd name="connsiteY34" fmla="*/ 489273 h 494466"/>
                <a:gd name="connsiteX35" fmla="*/ 3831 w 501531"/>
                <a:gd name="connsiteY35" fmla="*/ 468040 h 494466"/>
                <a:gd name="connsiteX36" fmla="*/ 138412 w 501531"/>
                <a:gd name="connsiteY36" fmla="*/ 385410 h 494466"/>
                <a:gd name="connsiteX37" fmla="*/ 138412 w 501531"/>
                <a:gd name="connsiteY37" fmla="*/ 216302 h 494466"/>
                <a:gd name="connsiteX38" fmla="*/ 199848 w 501531"/>
                <a:gd name="connsiteY38" fmla="*/ 154865 h 494466"/>
                <a:gd name="connsiteX39" fmla="*/ 301726 w 501531"/>
                <a:gd name="connsiteY39" fmla="*/ 154865 h 494466"/>
                <a:gd name="connsiteX40" fmla="*/ 363162 w 501531"/>
                <a:gd name="connsiteY40" fmla="*/ 216302 h 494466"/>
                <a:gd name="connsiteX41" fmla="*/ 363162 w 501531"/>
                <a:gd name="connsiteY41" fmla="*/ 385410 h 494466"/>
                <a:gd name="connsiteX42" fmla="*/ 497743 w 501531"/>
                <a:gd name="connsiteY42" fmla="*/ 468040 h 494466"/>
                <a:gd name="connsiteX43" fmla="*/ 263229 w 501531"/>
                <a:gd name="connsiteY43" fmla="*/ 494948 h 494466"/>
                <a:gd name="connsiteX44" fmla="*/ 238305 w 501531"/>
                <a:gd name="connsiteY44" fmla="*/ 494948 h 494466"/>
                <a:gd name="connsiteX45" fmla="*/ 238305 w 501531"/>
                <a:gd name="connsiteY45" fmla="*/ 463357 h 494466"/>
                <a:gd name="connsiteX46" fmla="*/ 263229 w 501531"/>
                <a:gd name="connsiteY46" fmla="*/ 463357 h 494466"/>
                <a:gd name="connsiteX47" fmla="*/ 263229 w 501531"/>
                <a:gd name="connsiteY47" fmla="*/ 494948 h 494466"/>
                <a:gd name="connsiteX48" fmla="*/ 263229 w 501531"/>
                <a:gd name="connsiteY48" fmla="*/ 432321 h 494466"/>
                <a:gd name="connsiteX49" fmla="*/ 238305 w 501531"/>
                <a:gd name="connsiteY49" fmla="*/ 432321 h 494466"/>
                <a:gd name="connsiteX50" fmla="*/ 238305 w 501531"/>
                <a:gd name="connsiteY50" fmla="*/ 400730 h 494466"/>
                <a:gd name="connsiteX51" fmla="*/ 263229 w 501531"/>
                <a:gd name="connsiteY51" fmla="*/ 400730 h 494466"/>
                <a:gd name="connsiteX52" fmla="*/ 263229 w 501531"/>
                <a:gd name="connsiteY52" fmla="*/ 432321 h 494466"/>
                <a:gd name="connsiteX53" fmla="*/ 263229 w 501531"/>
                <a:gd name="connsiteY53" fmla="*/ 369694 h 494466"/>
                <a:gd name="connsiteX54" fmla="*/ 238305 w 501531"/>
                <a:gd name="connsiteY54" fmla="*/ 369694 h 494466"/>
                <a:gd name="connsiteX55" fmla="*/ 238305 w 501531"/>
                <a:gd name="connsiteY55" fmla="*/ 338103 h 494466"/>
                <a:gd name="connsiteX56" fmla="*/ 263229 w 501531"/>
                <a:gd name="connsiteY56" fmla="*/ 338103 h 494466"/>
                <a:gd name="connsiteX57" fmla="*/ 263229 w 501531"/>
                <a:gd name="connsiteY57" fmla="*/ 369694 h 494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01531" h="494466">
                  <a:moveTo>
                    <a:pt x="21" y="25405"/>
                  </a:moveTo>
                  <a:lnTo>
                    <a:pt x="21" y="481"/>
                  </a:lnTo>
                  <a:lnTo>
                    <a:pt x="501553" y="481"/>
                  </a:lnTo>
                  <a:lnTo>
                    <a:pt x="501553" y="25405"/>
                  </a:lnTo>
                  <a:lnTo>
                    <a:pt x="21" y="25405"/>
                  </a:lnTo>
                  <a:close/>
                  <a:moveTo>
                    <a:pt x="21" y="111685"/>
                  </a:moveTo>
                  <a:lnTo>
                    <a:pt x="21" y="86762"/>
                  </a:lnTo>
                  <a:lnTo>
                    <a:pt x="501553" y="86762"/>
                  </a:lnTo>
                  <a:lnTo>
                    <a:pt x="501553" y="111685"/>
                  </a:lnTo>
                  <a:lnTo>
                    <a:pt x="21" y="111685"/>
                  </a:lnTo>
                  <a:close/>
                  <a:moveTo>
                    <a:pt x="21" y="179789"/>
                  </a:moveTo>
                  <a:lnTo>
                    <a:pt x="21" y="154865"/>
                  </a:lnTo>
                  <a:cubicBezTo>
                    <a:pt x="33914" y="154865"/>
                    <a:pt x="61458" y="182329"/>
                    <a:pt x="61458" y="216302"/>
                  </a:cubicBezTo>
                  <a:lnTo>
                    <a:pt x="61458" y="392356"/>
                  </a:lnTo>
                  <a:lnTo>
                    <a:pt x="36534" y="392356"/>
                  </a:lnTo>
                  <a:lnTo>
                    <a:pt x="36534" y="216302"/>
                  </a:lnTo>
                  <a:cubicBezTo>
                    <a:pt x="36534" y="196101"/>
                    <a:pt x="20183" y="179789"/>
                    <a:pt x="21" y="179789"/>
                  </a:cubicBezTo>
                  <a:close/>
                  <a:moveTo>
                    <a:pt x="501553" y="154865"/>
                  </a:moveTo>
                  <a:lnTo>
                    <a:pt x="501553" y="179789"/>
                  </a:lnTo>
                  <a:cubicBezTo>
                    <a:pt x="481391" y="179789"/>
                    <a:pt x="465040" y="196101"/>
                    <a:pt x="465040" y="216302"/>
                  </a:cubicBezTo>
                  <a:lnTo>
                    <a:pt x="465040" y="392356"/>
                  </a:lnTo>
                  <a:lnTo>
                    <a:pt x="440116" y="392356"/>
                  </a:lnTo>
                  <a:lnTo>
                    <a:pt x="440116" y="216302"/>
                  </a:lnTo>
                  <a:cubicBezTo>
                    <a:pt x="440116" y="182329"/>
                    <a:pt x="467660" y="154865"/>
                    <a:pt x="501553" y="154865"/>
                  </a:cubicBezTo>
                  <a:close/>
                  <a:moveTo>
                    <a:pt x="497743" y="468040"/>
                  </a:moveTo>
                  <a:lnTo>
                    <a:pt x="484725" y="489273"/>
                  </a:lnTo>
                  <a:lnTo>
                    <a:pt x="344192" y="402992"/>
                  </a:lnTo>
                  <a:lnTo>
                    <a:pt x="338238" y="392356"/>
                  </a:lnTo>
                  <a:lnTo>
                    <a:pt x="338238" y="216302"/>
                  </a:lnTo>
                  <a:cubicBezTo>
                    <a:pt x="338238" y="196140"/>
                    <a:pt x="321887" y="179789"/>
                    <a:pt x="301726" y="179789"/>
                  </a:cubicBezTo>
                  <a:lnTo>
                    <a:pt x="199848" y="179789"/>
                  </a:lnTo>
                  <a:cubicBezTo>
                    <a:pt x="179647" y="179789"/>
                    <a:pt x="163336" y="196140"/>
                    <a:pt x="163336" y="216302"/>
                  </a:cubicBezTo>
                  <a:lnTo>
                    <a:pt x="163336" y="392356"/>
                  </a:lnTo>
                  <a:lnTo>
                    <a:pt x="157382" y="402992"/>
                  </a:lnTo>
                  <a:lnTo>
                    <a:pt x="16849" y="489273"/>
                  </a:lnTo>
                  <a:lnTo>
                    <a:pt x="3831" y="468040"/>
                  </a:lnTo>
                  <a:lnTo>
                    <a:pt x="138412" y="385410"/>
                  </a:lnTo>
                  <a:lnTo>
                    <a:pt x="138412" y="216302"/>
                  </a:lnTo>
                  <a:cubicBezTo>
                    <a:pt x="138412" y="182369"/>
                    <a:pt x="165876" y="154865"/>
                    <a:pt x="199848" y="154865"/>
                  </a:cubicBezTo>
                  <a:lnTo>
                    <a:pt x="301726" y="154865"/>
                  </a:lnTo>
                  <a:cubicBezTo>
                    <a:pt x="335659" y="154865"/>
                    <a:pt x="363162" y="182369"/>
                    <a:pt x="363162" y="216302"/>
                  </a:cubicBezTo>
                  <a:lnTo>
                    <a:pt x="363162" y="385410"/>
                  </a:lnTo>
                  <a:lnTo>
                    <a:pt x="497743" y="468040"/>
                  </a:lnTo>
                  <a:close/>
                  <a:moveTo>
                    <a:pt x="263229" y="494948"/>
                  </a:moveTo>
                  <a:lnTo>
                    <a:pt x="238305" y="494948"/>
                  </a:lnTo>
                  <a:lnTo>
                    <a:pt x="238305" y="463357"/>
                  </a:lnTo>
                  <a:lnTo>
                    <a:pt x="263229" y="463357"/>
                  </a:lnTo>
                  <a:lnTo>
                    <a:pt x="263229" y="494948"/>
                  </a:lnTo>
                  <a:close/>
                  <a:moveTo>
                    <a:pt x="263229" y="432321"/>
                  </a:moveTo>
                  <a:lnTo>
                    <a:pt x="238305" y="432321"/>
                  </a:lnTo>
                  <a:lnTo>
                    <a:pt x="238305" y="400730"/>
                  </a:lnTo>
                  <a:lnTo>
                    <a:pt x="263229" y="400730"/>
                  </a:lnTo>
                  <a:lnTo>
                    <a:pt x="263229" y="432321"/>
                  </a:lnTo>
                  <a:close/>
                  <a:moveTo>
                    <a:pt x="263229" y="369694"/>
                  </a:moveTo>
                  <a:lnTo>
                    <a:pt x="238305" y="369694"/>
                  </a:lnTo>
                  <a:lnTo>
                    <a:pt x="238305" y="338103"/>
                  </a:lnTo>
                  <a:lnTo>
                    <a:pt x="263229" y="338103"/>
                  </a:lnTo>
                  <a:lnTo>
                    <a:pt x="263229" y="369694"/>
                  </a:lnTo>
                  <a:close/>
                </a:path>
              </a:pathLst>
            </a:custGeom>
            <a:solidFill>
              <a:schemeClr val="tx1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94643B7-BB23-1BBD-03FD-305371E2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E62F8-F3BE-4169-BE13-18A8C9180D76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DE75544-5074-1E28-1D00-F8C374CEC332}"/>
              </a:ext>
            </a:extLst>
          </p:cNvPr>
          <p:cNvSpPr/>
          <p:nvPr/>
        </p:nvSpPr>
        <p:spPr>
          <a:xfrm>
            <a:off x="6047534" y="1704100"/>
            <a:ext cx="5276466" cy="4528209"/>
          </a:xfrm>
          <a:prstGeom prst="roundRect">
            <a:avLst>
              <a:gd name="adj" fmla="val 44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D6117F3-F1EB-1BC3-721F-578841AC1F0F}"/>
              </a:ext>
            </a:extLst>
          </p:cNvPr>
          <p:cNvGrpSpPr/>
          <p:nvPr/>
        </p:nvGrpSpPr>
        <p:grpSpPr>
          <a:xfrm>
            <a:off x="508000" y="2516935"/>
            <a:ext cx="4744720" cy="662373"/>
            <a:chOff x="507999" y="2523056"/>
            <a:chExt cx="4744720" cy="662373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59ED1CA-D5CE-3757-3626-3D116B8BD3E1}"/>
                </a:ext>
              </a:extLst>
            </p:cNvPr>
            <p:cNvSpPr/>
            <p:nvPr/>
          </p:nvSpPr>
          <p:spPr>
            <a:xfrm>
              <a:off x="507999" y="2523056"/>
              <a:ext cx="4744720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B5FC8CF-640F-5071-5D11-82B183082EB0}"/>
                </a:ext>
              </a:extLst>
            </p:cNvPr>
            <p:cNvSpPr txBox="1"/>
            <p:nvPr/>
          </p:nvSpPr>
          <p:spPr>
            <a:xfrm>
              <a:off x="1255490" y="2731129"/>
              <a:ext cx="292227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40 </a:t>
              </a:r>
              <a:r>
                <a:rPr lang="es-ES" sz="1600" dirty="0" err="1">
                  <a:latin typeface="+mj-lt"/>
                  <a:cs typeface="Poppins Medium" panose="00000600000000000000" pitchFamily="2" charset="0"/>
                </a:rPr>
                <a:t>mln</a:t>
              </a: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. </a:t>
              </a:r>
              <a:r>
                <a:rPr lang="es-ES" sz="1600" dirty="0" err="1">
                  <a:latin typeface="+mj-lt"/>
                  <a:cs typeface="Poppins Medium" panose="00000600000000000000" pitchFamily="2" charset="0"/>
                </a:rPr>
                <a:t>Eur</a:t>
              </a: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 su PVM </a:t>
              </a:r>
              <a:r>
                <a:rPr lang="es-ES" sz="1600" dirty="0" err="1">
                  <a:latin typeface="+mj-lt"/>
                  <a:cs typeface="Poppins Medium" panose="00000600000000000000" pitchFamily="2" charset="0"/>
                </a:rPr>
                <a:t>investicijos</a:t>
              </a:r>
              <a:r>
                <a:rPr lang="es-ES" sz="1600" dirty="0">
                  <a:latin typeface="+mj-lt"/>
                  <a:cs typeface="Poppins Medium" panose="00000600000000000000" pitchFamily="2" charset="0"/>
                </a:rPr>
                <a:t>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A0A7C0-11DC-C404-4726-A1E082CC5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1657" y="2677898"/>
              <a:ext cx="352685" cy="352685"/>
            </a:xfrm>
            <a:custGeom>
              <a:avLst/>
              <a:gdLst>
                <a:gd name="connsiteX0" fmla="*/ 123776 w 494943"/>
                <a:gd name="connsiteY0" fmla="*/ 378 h 494943"/>
                <a:gd name="connsiteX1" fmla="*/ 441713 w 494943"/>
                <a:gd name="connsiteY1" fmla="*/ 378 h 494943"/>
                <a:gd name="connsiteX2" fmla="*/ 495212 w 494943"/>
                <a:gd name="connsiteY2" fmla="*/ 53877 h 494943"/>
                <a:gd name="connsiteX3" fmla="*/ 495212 w 494943"/>
                <a:gd name="connsiteY3" fmla="*/ 441823 h 494943"/>
                <a:gd name="connsiteX4" fmla="*/ 441713 w 494943"/>
                <a:gd name="connsiteY4" fmla="*/ 495322 h 494943"/>
                <a:gd name="connsiteX5" fmla="*/ 53767 w 494943"/>
                <a:gd name="connsiteY5" fmla="*/ 495322 h 494943"/>
                <a:gd name="connsiteX6" fmla="*/ 269 w 494943"/>
                <a:gd name="connsiteY6" fmla="*/ 441823 h 494943"/>
                <a:gd name="connsiteX7" fmla="*/ 269 w 494943"/>
                <a:gd name="connsiteY7" fmla="*/ 125116 h 494943"/>
                <a:gd name="connsiteX8" fmla="*/ 1380 w 494943"/>
                <a:gd name="connsiteY8" fmla="*/ 119560 h 494943"/>
                <a:gd name="connsiteX9" fmla="*/ 2848 w 494943"/>
                <a:gd name="connsiteY9" fmla="*/ 116901 h 494943"/>
                <a:gd name="connsiteX10" fmla="*/ 4991 w 494943"/>
                <a:gd name="connsiteY10" fmla="*/ 114480 h 494943"/>
                <a:gd name="connsiteX11" fmla="*/ 4475 w 494943"/>
                <a:gd name="connsiteY11" fmla="*/ 114956 h 494943"/>
                <a:gd name="connsiteX12" fmla="*/ 113537 w 494943"/>
                <a:gd name="connsiteY12" fmla="*/ 4625 h 494943"/>
                <a:gd name="connsiteX13" fmla="*/ 118299 w 494943"/>
                <a:gd name="connsiteY13" fmla="*/ 1450 h 494943"/>
                <a:gd name="connsiteX14" fmla="*/ 123776 w 494943"/>
                <a:gd name="connsiteY14" fmla="*/ 378 h 494943"/>
                <a:gd name="connsiteX15" fmla="*/ 112545 w 494943"/>
                <a:gd name="connsiteY15" fmla="*/ 41058 h 494943"/>
                <a:gd name="connsiteX16" fmla="*/ 41782 w 494943"/>
                <a:gd name="connsiteY16" fmla="*/ 112654 h 494943"/>
                <a:gd name="connsiteX17" fmla="*/ 112545 w 494943"/>
                <a:gd name="connsiteY17" fmla="*/ 112654 h 494943"/>
                <a:gd name="connsiteX18" fmla="*/ 112545 w 494943"/>
                <a:gd name="connsiteY18" fmla="*/ 41058 h 494943"/>
                <a:gd name="connsiteX19" fmla="*/ 25192 w 494943"/>
                <a:gd name="connsiteY19" fmla="*/ 137578 h 494943"/>
                <a:gd name="connsiteX20" fmla="*/ 25192 w 494943"/>
                <a:gd name="connsiteY20" fmla="*/ 441823 h 494943"/>
                <a:gd name="connsiteX21" fmla="*/ 53767 w 494943"/>
                <a:gd name="connsiteY21" fmla="*/ 470398 h 494943"/>
                <a:gd name="connsiteX22" fmla="*/ 441713 w 494943"/>
                <a:gd name="connsiteY22" fmla="*/ 470398 h 494943"/>
                <a:gd name="connsiteX23" fmla="*/ 470288 w 494943"/>
                <a:gd name="connsiteY23" fmla="*/ 441823 h 494943"/>
                <a:gd name="connsiteX24" fmla="*/ 470288 w 494943"/>
                <a:gd name="connsiteY24" fmla="*/ 53877 h 494943"/>
                <a:gd name="connsiteX25" fmla="*/ 441713 w 494943"/>
                <a:gd name="connsiteY25" fmla="*/ 25302 h 494943"/>
                <a:gd name="connsiteX26" fmla="*/ 137468 w 494943"/>
                <a:gd name="connsiteY26" fmla="*/ 25302 h 494943"/>
                <a:gd name="connsiteX27" fmla="*/ 137468 w 494943"/>
                <a:gd name="connsiteY27" fmla="*/ 125116 h 494943"/>
                <a:gd name="connsiteX28" fmla="*/ 125007 w 494943"/>
                <a:gd name="connsiteY28" fmla="*/ 137578 h 494943"/>
                <a:gd name="connsiteX29" fmla="*/ 25192 w 494943"/>
                <a:gd name="connsiteY29" fmla="*/ 137578 h 494943"/>
                <a:gd name="connsiteX30" fmla="*/ 114331 w 494943"/>
                <a:gd name="connsiteY30" fmla="*/ 207230 h 494943"/>
                <a:gd name="connsiteX31" fmla="*/ 114331 w 494943"/>
                <a:gd name="connsiteY31" fmla="*/ 182306 h 494943"/>
                <a:gd name="connsiteX32" fmla="*/ 381190 w 494943"/>
                <a:gd name="connsiteY32" fmla="*/ 182306 h 494943"/>
                <a:gd name="connsiteX33" fmla="*/ 381190 w 494943"/>
                <a:gd name="connsiteY33" fmla="*/ 207230 h 494943"/>
                <a:gd name="connsiteX34" fmla="*/ 114331 w 494943"/>
                <a:gd name="connsiteY34" fmla="*/ 207230 h 494943"/>
                <a:gd name="connsiteX35" fmla="*/ 114331 w 494943"/>
                <a:gd name="connsiteY35" fmla="*/ 379871 h 494943"/>
                <a:gd name="connsiteX36" fmla="*/ 114331 w 494943"/>
                <a:gd name="connsiteY36" fmla="*/ 354947 h 494943"/>
                <a:gd name="connsiteX37" fmla="*/ 247641 w 494943"/>
                <a:gd name="connsiteY37" fmla="*/ 354947 h 494943"/>
                <a:gd name="connsiteX38" fmla="*/ 247641 w 494943"/>
                <a:gd name="connsiteY38" fmla="*/ 379871 h 494943"/>
                <a:gd name="connsiteX39" fmla="*/ 114331 w 494943"/>
                <a:gd name="connsiteY39" fmla="*/ 379871 h 494943"/>
                <a:gd name="connsiteX40" fmla="*/ 114331 w 494943"/>
                <a:gd name="connsiteY40" fmla="*/ 293550 h 494943"/>
                <a:gd name="connsiteX41" fmla="*/ 114291 w 494943"/>
                <a:gd name="connsiteY41" fmla="*/ 268626 h 494943"/>
                <a:gd name="connsiteX42" fmla="*/ 381190 w 494943"/>
                <a:gd name="connsiteY42" fmla="*/ 268626 h 494943"/>
                <a:gd name="connsiteX43" fmla="*/ 381150 w 494943"/>
                <a:gd name="connsiteY43" fmla="*/ 293550 h 494943"/>
                <a:gd name="connsiteX44" fmla="*/ 114331 w 494943"/>
                <a:gd name="connsiteY44" fmla="*/ 293550 h 49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94943" h="494943">
                  <a:moveTo>
                    <a:pt x="123776" y="378"/>
                  </a:moveTo>
                  <a:lnTo>
                    <a:pt x="441713" y="378"/>
                  </a:lnTo>
                  <a:cubicBezTo>
                    <a:pt x="471241" y="378"/>
                    <a:pt x="495212" y="24350"/>
                    <a:pt x="495212" y="53877"/>
                  </a:cubicBezTo>
                  <a:lnTo>
                    <a:pt x="495212" y="441823"/>
                  </a:lnTo>
                  <a:cubicBezTo>
                    <a:pt x="495212" y="471350"/>
                    <a:pt x="471241" y="495322"/>
                    <a:pt x="441713" y="495322"/>
                  </a:cubicBezTo>
                  <a:lnTo>
                    <a:pt x="53767" y="495322"/>
                  </a:lnTo>
                  <a:cubicBezTo>
                    <a:pt x="24240" y="495322"/>
                    <a:pt x="269" y="471350"/>
                    <a:pt x="269" y="441823"/>
                  </a:cubicBezTo>
                  <a:lnTo>
                    <a:pt x="269" y="125116"/>
                  </a:lnTo>
                  <a:lnTo>
                    <a:pt x="1380" y="119560"/>
                  </a:lnTo>
                  <a:lnTo>
                    <a:pt x="2848" y="116901"/>
                  </a:lnTo>
                  <a:lnTo>
                    <a:pt x="4991" y="114480"/>
                  </a:lnTo>
                  <a:lnTo>
                    <a:pt x="4475" y="114956"/>
                  </a:lnTo>
                  <a:lnTo>
                    <a:pt x="113537" y="4625"/>
                  </a:lnTo>
                  <a:lnTo>
                    <a:pt x="118299" y="1450"/>
                  </a:lnTo>
                  <a:lnTo>
                    <a:pt x="123776" y="378"/>
                  </a:lnTo>
                  <a:close/>
                  <a:moveTo>
                    <a:pt x="112545" y="41058"/>
                  </a:moveTo>
                  <a:lnTo>
                    <a:pt x="41782" y="112654"/>
                  </a:lnTo>
                  <a:lnTo>
                    <a:pt x="112545" y="112654"/>
                  </a:lnTo>
                  <a:lnTo>
                    <a:pt x="112545" y="41058"/>
                  </a:lnTo>
                  <a:close/>
                  <a:moveTo>
                    <a:pt x="25192" y="137578"/>
                  </a:moveTo>
                  <a:lnTo>
                    <a:pt x="25192" y="441823"/>
                  </a:lnTo>
                  <a:cubicBezTo>
                    <a:pt x="25192" y="457618"/>
                    <a:pt x="37972" y="470398"/>
                    <a:pt x="53767" y="470398"/>
                  </a:cubicBezTo>
                  <a:lnTo>
                    <a:pt x="441713" y="470398"/>
                  </a:lnTo>
                  <a:cubicBezTo>
                    <a:pt x="457509" y="470398"/>
                    <a:pt x="470288" y="457618"/>
                    <a:pt x="470288" y="441823"/>
                  </a:cubicBezTo>
                  <a:lnTo>
                    <a:pt x="470288" y="53877"/>
                  </a:lnTo>
                  <a:cubicBezTo>
                    <a:pt x="470288" y="38081"/>
                    <a:pt x="457509" y="25302"/>
                    <a:pt x="441713" y="25302"/>
                  </a:cubicBezTo>
                  <a:lnTo>
                    <a:pt x="137468" y="25302"/>
                  </a:lnTo>
                  <a:lnTo>
                    <a:pt x="137468" y="125116"/>
                  </a:lnTo>
                  <a:lnTo>
                    <a:pt x="125007" y="137578"/>
                  </a:lnTo>
                  <a:lnTo>
                    <a:pt x="25192" y="137578"/>
                  </a:lnTo>
                  <a:close/>
                  <a:moveTo>
                    <a:pt x="114331" y="207230"/>
                  </a:moveTo>
                  <a:lnTo>
                    <a:pt x="114331" y="182306"/>
                  </a:lnTo>
                  <a:lnTo>
                    <a:pt x="381190" y="182306"/>
                  </a:lnTo>
                  <a:lnTo>
                    <a:pt x="381190" y="207230"/>
                  </a:lnTo>
                  <a:lnTo>
                    <a:pt x="114331" y="207230"/>
                  </a:lnTo>
                  <a:close/>
                  <a:moveTo>
                    <a:pt x="114331" y="379871"/>
                  </a:moveTo>
                  <a:lnTo>
                    <a:pt x="114331" y="354947"/>
                  </a:lnTo>
                  <a:lnTo>
                    <a:pt x="247641" y="354947"/>
                  </a:lnTo>
                  <a:lnTo>
                    <a:pt x="247641" y="379871"/>
                  </a:lnTo>
                  <a:lnTo>
                    <a:pt x="114331" y="379871"/>
                  </a:lnTo>
                  <a:close/>
                  <a:moveTo>
                    <a:pt x="114331" y="293550"/>
                  </a:moveTo>
                  <a:lnTo>
                    <a:pt x="114291" y="268626"/>
                  </a:lnTo>
                  <a:lnTo>
                    <a:pt x="381190" y="268626"/>
                  </a:lnTo>
                  <a:lnTo>
                    <a:pt x="381150" y="293550"/>
                  </a:lnTo>
                  <a:lnTo>
                    <a:pt x="114331" y="293550"/>
                  </a:lnTo>
                  <a:close/>
                </a:path>
              </a:pathLst>
            </a:custGeom>
            <a:solidFill>
              <a:srgbClr val="000000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21D58A-BD64-2F20-C357-74BF67ACAD43}"/>
              </a:ext>
            </a:extLst>
          </p:cNvPr>
          <p:cNvGrpSpPr/>
          <p:nvPr/>
        </p:nvGrpSpPr>
        <p:grpSpPr>
          <a:xfrm>
            <a:off x="508000" y="3320889"/>
            <a:ext cx="4744720" cy="662373"/>
            <a:chOff x="508000" y="3309612"/>
            <a:chExt cx="4744720" cy="662373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235CE6FA-7D78-1696-4A0B-5AF02CC61517}"/>
                </a:ext>
              </a:extLst>
            </p:cNvPr>
            <p:cNvSpPr/>
            <p:nvPr/>
          </p:nvSpPr>
          <p:spPr>
            <a:xfrm>
              <a:off x="508000" y="3309612"/>
              <a:ext cx="4744720" cy="662373"/>
            </a:xfrm>
            <a:prstGeom prst="roundRect">
              <a:avLst/>
            </a:prstGeom>
            <a:solidFill>
              <a:schemeClr val="bg1"/>
            </a:solidFill>
            <a:ln w="889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31E3C28-2DA2-304A-9C05-A877EF2C7D3D}"/>
                </a:ext>
              </a:extLst>
            </p:cNvPr>
            <p:cNvSpPr txBox="1"/>
            <p:nvPr/>
          </p:nvSpPr>
          <p:spPr>
            <a:xfrm>
              <a:off x="1255490" y="3394576"/>
              <a:ext cx="3108223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LT"/>
              </a:defPPr>
              <a:lvl1pPr>
                <a:lnSpc>
                  <a:spcPct val="120000"/>
                </a:lnSpc>
                <a:defRPr sz="1400">
                  <a:cs typeface="Poppins" panose="00000500000000000000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Sumažėjęs krovininių</a:t>
              </a:r>
              <a:r>
                <a:rPr lang="en-US" sz="1600" dirty="0">
                  <a:latin typeface="+mj-lt"/>
                  <a:cs typeface="Poppins Medium" panose="00000600000000000000" pitchFamily="2" charset="0"/>
                </a:rPr>
                <a:t> </a:t>
              </a:r>
              <a:r>
                <a:rPr lang="en-US" sz="1600" dirty="0" err="1">
                  <a:latin typeface="+mj-lt"/>
                  <a:cs typeface="Poppins Medium" panose="00000600000000000000" pitchFamily="2" charset="0"/>
                </a:rPr>
                <a:t>automobili</a:t>
              </a: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ų </a:t>
              </a:r>
              <a:endParaRPr lang="en-US" sz="1600" dirty="0">
                <a:latin typeface="+mj-lt"/>
                <a:cs typeface="Poppins Medium" panose="00000600000000000000" pitchFamily="2" charset="0"/>
              </a:endParaRPr>
            </a:p>
            <a:p>
              <a:pPr>
                <a:lnSpc>
                  <a:spcPct val="100000"/>
                </a:lnSpc>
              </a:pPr>
              <a:r>
                <a:rPr lang="lt-LT" sz="1600" dirty="0">
                  <a:latin typeface="+mj-lt"/>
                  <a:cs typeface="Poppins Medium" panose="00000600000000000000" pitchFamily="2" charset="0"/>
                </a:rPr>
                <a:t>srautas mieste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D5449EA-CA11-8A66-E108-E497A3BCC16A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691657" y="3471071"/>
              <a:ext cx="341760" cy="339453"/>
            </a:xfrm>
            <a:custGeom>
              <a:avLst/>
              <a:gdLst>
                <a:gd name="connsiteX0" fmla="*/ 169108 w 493951"/>
                <a:gd name="connsiteY0" fmla="*/ 491107 h 490617"/>
                <a:gd name="connsiteX1" fmla="*/ 481767 w 493951"/>
                <a:gd name="connsiteY1" fmla="*/ 491107 h 490617"/>
                <a:gd name="connsiteX2" fmla="*/ 494229 w 493951"/>
                <a:gd name="connsiteY2" fmla="*/ 478645 h 490617"/>
                <a:gd name="connsiteX3" fmla="*/ 494229 w 493951"/>
                <a:gd name="connsiteY3" fmla="*/ 356804 h 490617"/>
                <a:gd name="connsiteX4" fmla="*/ 481767 w 493951"/>
                <a:gd name="connsiteY4" fmla="*/ 344342 h 490617"/>
                <a:gd name="connsiteX5" fmla="*/ 337899 w 493951"/>
                <a:gd name="connsiteY5" fmla="*/ 344342 h 490617"/>
                <a:gd name="connsiteX6" fmla="*/ 337899 w 493951"/>
                <a:gd name="connsiteY6" fmla="*/ 240401 h 490617"/>
                <a:gd name="connsiteX7" fmla="*/ 325438 w 493951"/>
                <a:gd name="connsiteY7" fmla="*/ 227939 h 490617"/>
                <a:gd name="connsiteX8" fmla="*/ 181531 w 493951"/>
                <a:gd name="connsiteY8" fmla="*/ 227939 h 490617"/>
                <a:gd name="connsiteX9" fmla="*/ 181531 w 493951"/>
                <a:gd name="connsiteY9" fmla="*/ 12951 h 490617"/>
                <a:gd name="connsiteX10" fmla="*/ 169069 w 493951"/>
                <a:gd name="connsiteY10" fmla="*/ 489 h 490617"/>
                <a:gd name="connsiteX11" fmla="*/ 12740 w 493951"/>
                <a:gd name="connsiteY11" fmla="*/ 489 h 490617"/>
                <a:gd name="connsiteX12" fmla="*/ 278 w 493951"/>
                <a:gd name="connsiteY12" fmla="*/ 12951 h 490617"/>
                <a:gd name="connsiteX13" fmla="*/ 278 w 493951"/>
                <a:gd name="connsiteY13" fmla="*/ 478645 h 490617"/>
                <a:gd name="connsiteX14" fmla="*/ 12740 w 493951"/>
                <a:gd name="connsiteY14" fmla="*/ 491107 h 490617"/>
                <a:gd name="connsiteX15" fmla="*/ 169069 w 493951"/>
                <a:gd name="connsiteY15" fmla="*/ 491107 h 490617"/>
                <a:gd name="connsiteX16" fmla="*/ 169108 w 493951"/>
                <a:gd name="connsiteY16" fmla="*/ 491107 h 490617"/>
                <a:gd name="connsiteX17" fmla="*/ 169108 w 493951"/>
                <a:gd name="connsiteY17" fmla="*/ 491107 h 490617"/>
                <a:gd name="connsiteX18" fmla="*/ 337899 w 493951"/>
                <a:gd name="connsiteY18" fmla="*/ 369266 h 490617"/>
                <a:gd name="connsiteX19" fmla="*/ 469305 w 493951"/>
                <a:gd name="connsiteY19" fmla="*/ 369266 h 490617"/>
                <a:gd name="connsiteX20" fmla="*/ 469305 w 493951"/>
                <a:gd name="connsiteY20" fmla="*/ 466183 h 490617"/>
                <a:gd name="connsiteX21" fmla="*/ 337899 w 493951"/>
                <a:gd name="connsiteY21" fmla="*/ 466183 h 490617"/>
                <a:gd name="connsiteX22" fmla="*/ 337899 w 493951"/>
                <a:gd name="connsiteY22" fmla="*/ 369266 h 490617"/>
                <a:gd name="connsiteX23" fmla="*/ 312976 w 493951"/>
                <a:gd name="connsiteY23" fmla="*/ 466183 h 490617"/>
                <a:gd name="connsiteX24" fmla="*/ 181570 w 493951"/>
                <a:gd name="connsiteY24" fmla="*/ 466183 h 490617"/>
                <a:gd name="connsiteX25" fmla="*/ 181570 w 493951"/>
                <a:gd name="connsiteY25" fmla="*/ 252862 h 490617"/>
                <a:gd name="connsiteX26" fmla="*/ 312976 w 493951"/>
                <a:gd name="connsiteY26" fmla="*/ 252862 h 490617"/>
                <a:gd name="connsiteX27" fmla="*/ 312976 w 493951"/>
                <a:gd name="connsiteY27" fmla="*/ 356804 h 490617"/>
                <a:gd name="connsiteX28" fmla="*/ 312976 w 493951"/>
                <a:gd name="connsiteY28" fmla="*/ 466183 h 490617"/>
                <a:gd name="connsiteX29" fmla="*/ 156607 w 493951"/>
                <a:gd name="connsiteY29" fmla="*/ 25413 h 490617"/>
                <a:gd name="connsiteX30" fmla="*/ 156607 w 493951"/>
                <a:gd name="connsiteY30" fmla="*/ 466183 h 490617"/>
                <a:gd name="connsiteX31" fmla="*/ 25201 w 493951"/>
                <a:gd name="connsiteY31" fmla="*/ 466183 h 490617"/>
                <a:gd name="connsiteX32" fmla="*/ 25201 w 493951"/>
                <a:gd name="connsiteY32" fmla="*/ 25413 h 490617"/>
                <a:gd name="connsiteX33" fmla="*/ 156607 w 493951"/>
                <a:gd name="connsiteY33" fmla="*/ 25413 h 4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951" h="490617">
                  <a:moveTo>
                    <a:pt x="169108" y="491107"/>
                  </a:moveTo>
                  <a:lnTo>
                    <a:pt x="481767" y="491107"/>
                  </a:lnTo>
                  <a:lnTo>
                    <a:pt x="494229" y="478645"/>
                  </a:lnTo>
                  <a:lnTo>
                    <a:pt x="494229" y="356804"/>
                  </a:lnTo>
                  <a:lnTo>
                    <a:pt x="481767" y="344342"/>
                  </a:lnTo>
                  <a:lnTo>
                    <a:pt x="337899" y="344342"/>
                  </a:lnTo>
                  <a:lnTo>
                    <a:pt x="337899" y="240401"/>
                  </a:lnTo>
                  <a:lnTo>
                    <a:pt x="325438" y="227939"/>
                  </a:lnTo>
                  <a:lnTo>
                    <a:pt x="181531" y="227939"/>
                  </a:lnTo>
                  <a:lnTo>
                    <a:pt x="181531" y="12951"/>
                  </a:lnTo>
                  <a:lnTo>
                    <a:pt x="169069" y="489"/>
                  </a:lnTo>
                  <a:lnTo>
                    <a:pt x="12740" y="489"/>
                  </a:lnTo>
                  <a:lnTo>
                    <a:pt x="278" y="12951"/>
                  </a:lnTo>
                  <a:lnTo>
                    <a:pt x="278" y="478645"/>
                  </a:lnTo>
                  <a:lnTo>
                    <a:pt x="12740" y="491107"/>
                  </a:lnTo>
                  <a:lnTo>
                    <a:pt x="169069" y="491107"/>
                  </a:lnTo>
                  <a:lnTo>
                    <a:pt x="169108" y="491107"/>
                  </a:lnTo>
                  <a:lnTo>
                    <a:pt x="169108" y="491107"/>
                  </a:lnTo>
                  <a:close/>
                  <a:moveTo>
                    <a:pt x="337899" y="369266"/>
                  </a:moveTo>
                  <a:lnTo>
                    <a:pt x="469305" y="369266"/>
                  </a:lnTo>
                  <a:lnTo>
                    <a:pt x="469305" y="466183"/>
                  </a:lnTo>
                  <a:lnTo>
                    <a:pt x="337899" y="466183"/>
                  </a:lnTo>
                  <a:lnTo>
                    <a:pt x="337899" y="369266"/>
                  </a:lnTo>
                  <a:close/>
                  <a:moveTo>
                    <a:pt x="312976" y="466183"/>
                  </a:moveTo>
                  <a:lnTo>
                    <a:pt x="181570" y="466183"/>
                  </a:lnTo>
                  <a:lnTo>
                    <a:pt x="181570" y="252862"/>
                  </a:lnTo>
                  <a:lnTo>
                    <a:pt x="312976" y="252862"/>
                  </a:lnTo>
                  <a:lnTo>
                    <a:pt x="312976" y="356804"/>
                  </a:lnTo>
                  <a:lnTo>
                    <a:pt x="312976" y="466183"/>
                  </a:lnTo>
                  <a:close/>
                  <a:moveTo>
                    <a:pt x="156607" y="25413"/>
                  </a:moveTo>
                  <a:lnTo>
                    <a:pt x="156607" y="466183"/>
                  </a:lnTo>
                  <a:lnTo>
                    <a:pt x="25201" y="466183"/>
                  </a:lnTo>
                  <a:lnTo>
                    <a:pt x="25201" y="25413"/>
                  </a:lnTo>
                  <a:lnTo>
                    <a:pt x="156607" y="25413"/>
                  </a:lnTo>
                  <a:close/>
                </a:path>
              </a:pathLst>
            </a:custGeom>
            <a:solidFill>
              <a:srgbClr val="000000"/>
            </a:solidFill>
            <a:ln w="39688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6711108-FA97-1215-A92C-245DEA59E05D}"/>
              </a:ext>
            </a:extLst>
          </p:cNvPr>
          <p:cNvSpPr txBox="1"/>
          <p:nvPr/>
        </p:nvSpPr>
        <p:spPr>
          <a:xfrm>
            <a:off x="496693" y="5728818"/>
            <a:ext cx="4398296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NB: </a:t>
            </a:r>
            <a:r>
              <a:rPr kumimoji="0" lang="lt-LT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senosios trasos IRI sudaro: 1,7 m/km; tarša mieste; nepakankamas eismo saugumas; </a:t>
            </a:r>
            <a:r>
              <a:rPr kumimoji="0" lang="lt-LT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tranzintinio</a:t>
            </a:r>
            <a:r>
              <a:rPr kumimoji="0" lang="lt-LT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gtree Light" pitchFamily="2" charset="0"/>
              </a:rPr>
              <a:t> srauto nepakankamas greitis. </a:t>
            </a:r>
          </a:p>
        </p:txBody>
      </p:sp>
      <p:pic>
        <p:nvPicPr>
          <p:cNvPr id="3" name="Picture 2" descr="A map of a city&#10;&#10;AI-generated content may be incorrect.">
            <a:extLst>
              <a:ext uri="{FF2B5EF4-FFF2-40B4-BE49-F238E27FC236}">
                <a16:creationId xmlns:a16="http://schemas.microsoft.com/office/drawing/2014/main" id="{AACD0BD7-F82E-7EAB-A917-73F02F0CB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53" y="1958879"/>
            <a:ext cx="5203146" cy="401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2596C-3C8E-0A8F-9824-1BD11674D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8ADA36C-F4A9-3DCB-5BFA-12DC84BCEC5E}"/>
              </a:ext>
            </a:extLst>
          </p:cNvPr>
          <p:cNvSpPr txBox="1">
            <a:spLocks/>
          </p:cNvSpPr>
          <p:nvPr/>
        </p:nvSpPr>
        <p:spPr>
          <a:xfrm>
            <a:off x="508046" y="1309500"/>
            <a:ext cx="4763343" cy="13860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5600" dirty="0" err="1"/>
              <a:t>Sekite</a:t>
            </a:r>
            <a:r>
              <a:rPr lang="en-US" sz="5600" dirty="0"/>
              <a:t> </a:t>
            </a:r>
            <a:r>
              <a:rPr lang="en-US" sz="5600" dirty="0" err="1"/>
              <a:t>mus</a:t>
            </a:r>
            <a:endParaRPr lang="lt-LT" sz="5600" dirty="0"/>
          </a:p>
          <a:p>
            <a:pPr>
              <a:lnSpc>
                <a:spcPct val="80000"/>
              </a:lnSpc>
            </a:pPr>
            <a:r>
              <a:rPr lang="lt-LT" sz="5600" dirty="0" err="1"/>
              <a:t>LinkedIn</a:t>
            </a:r>
            <a:r>
              <a:rPr lang="en-US" sz="5600" dirty="0"/>
              <a:t>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913768-AB4F-12D7-2F36-DC2BB6366DBC}"/>
              </a:ext>
            </a:extLst>
          </p:cNvPr>
          <p:cNvGrpSpPr/>
          <p:nvPr/>
        </p:nvGrpSpPr>
        <p:grpSpPr>
          <a:xfrm>
            <a:off x="9054781" y="6043028"/>
            <a:ext cx="2519287" cy="304967"/>
            <a:chOff x="778831" y="5561938"/>
            <a:chExt cx="6794317" cy="82247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21BA5C6-6FD9-33C3-A14F-90903671BA96}"/>
                </a:ext>
              </a:extLst>
            </p:cNvPr>
            <p:cNvSpPr/>
            <p:nvPr/>
          </p:nvSpPr>
          <p:spPr>
            <a:xfrm rot="4087685" flipV="1">
              <a:off x="372405" y="5968364"/>
              <a:ext cx="822472" cy="9620"/>
            </a:xfrm>
            <a:custGeom>
              <a:avLst/>
              <a:gdLst>
                <a:gd name="connsiteX0" fmla="*/ 214 w 814308"/>
                <a:gd name="connsiteY0" fmla="*/ 50 h 9525"/>
                <a:gd name="connsiteX1" fmla="*/ 81452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214" y="50"/>
                  </a:moveTo>
                  <a:lnTo>
                    <a:pt x="814523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72477F1-E900-971B-731F-D03C904E46E0}"/>
                </a:ext>
              </a:extLst>
            </p:cNvPr>
            <p:cNvSpPr/>
            <p:nvPr/>
          </p:nvSpPr>
          <p:spPr>
            <a:xfrm rot="4087685" flipV="1">
              <a:off x="857037" y="5968364"/>
              <a:ext cx="822472" cy="9620"/>
            </a:xfrm>
            <a:custGeom>
              <a:avLst/>
              <a:gdLst>
                <a:gd name="connsiteX0" fmla="*/ 264 w 814308"/>
                <a:gd name="connsiteY0" fmla="*/ 50 h 9525"/>
                <a:gd name="connsiteX1" fmla="*/ 814573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264" y="50"/>
                  </a:moveTo>
                  <a:lnTo>
                    <a:pt x="814573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6861F64-3FCA-1434-4626-5918798C5C19}"/>
                </a:ext>
              </a:extLst>
            </p:cNvPr>
            <p:cNvSpPr/>
            <p:nvPr/>
          </p:nvSpPr>
          <p:spPr>
            <a:xfrm rot="4087685" flipV="1">
              <a:off x="1341670" y="5968364"/>
              <a:ext cx="822472" cy="9620"/>
            </a:xfrm>
            <a:custGeom>
              <a:avLst/>
              <a:gdLst>
                <a:gd name="connsiteX0" fmla="*/ 315 w 814308"/>
                <a:gd name="connsiteY0" fmla="*/ 50 h 9525"/>
                <a:gd name="connsiteX1" fmla="*/ 81462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315" y="50"/>
                  </a:moveTo>
                  <a:lnTo>
                    <a:pt x="814624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C8447D-FA2A-5768-AC59-9A6DC21DCB45}"/>
                </a:ext>
              </a:extLst>
            </p:cNvPr>
            <p:cNvSpPr/>
            <p:nvPr/>
          </p:nvSpPr>
          <p:spPr>
            <a:xfrm rot="4087685" flipV="1">
              <a:off x="1826263" y="5968364"/>
              <a:ext cx="822472" cy="9620"/>
            </a:xfrm>
            <a:custGeom>
              <a:avLst/>
              <a:gdLst>
                <a:gd name="connsiteX0" fmla="*/ 365 w 814308"/>
                <a:gd name="connsiteY0" fmla="*/ 50 h 9525"/>
                <a:gd name="connsiteX1" fmla="*/ 81467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365" y="50"/>
                  </a:moveTo>
                  <a:lnTo>
                    <a:pt x="814674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74B7C08-83DB-9B80-03C6-5EB2FC5ED947}"/>
                </a:ext>
              </a:extLst>
            </p:cNvPr>
            <p:cNvSpPr/>
            <p:nvPr/>
          </p:nvSpPr>
          <p:spPr>
            <a:xfrm rot="4087685" flipV="1">
              <a:off x="2310895" y="5968364"/>
              <a:ext cx="822472" cy="9620"/>
            </a:xfrm>
            <a:custGeom>
              <a:avLst/>
              <a:gdLst>
                <a:gd name="connsiteX0" fmla="*/ 416 w 814308"/>
                <a:gd name="connsiteY0" fmla="*/ 50 h 9525"/>
                <a:gd name="connsiteX1" fmla="*/ 814724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416" y="50"/>
                  </a:moveTo>
                  <a:lnTo>
                    <a:pt x="814724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E3B26F-CB69-63D8-D635-9898059D1CF2}"/>
                </a:ext>
              </a:extLst>
            </p:cNvPr>
            <p:cNvSpPr/>
            <p:nvPr/>
          </p:nvSpPr>
          <p:spPr>
            <a:xfrm rot="4087685" flipV="1">
              <a:off x="2795527" y="5968364"/>
              <a:ext cx="822472" cy="9620"/>
            </a:xfrm>
            <a:custGeom>
              <a:avLst/>
              <a:gdLst>
                <a:gd name="connsiteX0" fmla="*/ 466 w 814308"/>
                <a:gd name="connsiteY0" fmla="*/ 50 h 9525"/>
                <a:gd name="connsiteX1" fmla="*/ 814775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466" y="50"/>
                  </a:moveTo>
                  <a:lnTo>
                    <a:pt x="814775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0EF36D5-26D5-67AD-16B9-6E58ADF2008B}"/>
                </a:ext>
              </a:extLst>
            </p:cNvPr>
            <p:cNvSpPr/>
            <p:nvPr/>
          </p:nvSpPr>
          <p:spPr>
            <a:xfrm rot="4087685" flipV="1">
              <a:off x="3280161" y="5968364"/>
              <a:ext cx="822472" cy="9620"/>
            </a:xfrm>
            <a:custGeom>
              <a:avLst/>
              <a:gdLst>
                <a:gd name="connsiteX0" fmla="*/ 516 w 814308"/>
                <a:gd name="connsiteY0" fmla="*/ 50 h 9525"/>
                <a:gd name="connsiteX1" fmla="*/ 814825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516" y="50"/>
                  </a:moveTo>
                  <a:lnTo>
                    <a:pt x="814825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C5924E3-6C28-C819-6A72-E9DD32195280}"/>
                </a:ext>
              </a:extLst>
            </p:cNvPr>
            <p:cNvSpPr/>
            <p:nvPr/>
          </p:nvSpPr>
          <p:spPr>
            <a:xfrm rot="4087685" flipV="1">
              <a:off x="3764753" y="5968364"/>
              <a:ext cx="822472" cy="9620"/>
            </a:xfrm>
            <a:custGeom>
              <a:avLst/>
              <a:gdLst>
                <a:gd name="connsiteX0" fmla="*/ 567 w 814308"/>
                <a:gd name="connsiteY0" fmla="*/ 50 h 9525"/>
                <a:gd name="connsiteX1" fmla="*/ 81487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567" y="50"/>
                  </a:moveTo>
                  <a:lnTo>
                    <a:pt x="814876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F165AD-4B60-98CD-350E-AFA185F04DA4}"/>
                </a:ext>
              </a:extLst>
            </p:cNvPr>
            <p:cNvSpPr/>
            <p:nvPr/>
          </p:nvSpPr>
          <p:spPr>
            <a:xfrm rot="4087685" flipV="1">
              <a:off x="4249385" y="5968364"/>
              <a:ext cx="822472" cy="9620"/>
            </a:xfrm>
            <a:custGeom>
              <a:avLst/>
              <a:gdLst>
                <a:gd name="connsiteX0" fmla="*/ 617 w 814308"/>
                <a:gd name="connsiteY0" fmla="*/ 50 h 9525"/>
                <a:gd name="connsiteX1" fmla="*/ 81492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617" y="50"/>
                  </a:moveTo>
                  <a:lnTo>
                    <a:pt x="814926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FD1E10D-DAD2-3856-DE22-F7073CDFF445}"/>
                </a:ext>
              </a:extLst>
            </p:cNvPr>
            <p:cNvSpPr/>
            <p:nvPr/>
          </p:nvSpPr>
          <p:spPr>
            <a:xfrm rot="4087685" flipV="1">
              <a:off x="4734018" y="5968364"/>
              <a:ext cx="822472" cy="9620"/>
            </a:xfrm>
            <a:custGeom>
              <a:avLst/>
              <a:gdLst>
                <a:gd name="connsiteX0" fmla="*/ 667 w 814308"/>
                <a:gd name="connsiteY0" fmla="*/ 50 h 9525"/>
                <a:gd name="connsiteX1" fmla="*/ 814976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667" y="50"/>
                  </a:moveTo>
                  <a:lnTo>
                    <a:pt x="814976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72C3D48-262C-8CA1-47DC-817E214F5239}"/>
                </a:ext>
              </a:extLst>
            </p:cNvPr>
            <p:cNvSpPr/>
            <p:nvPr/>
          </p:nvSpPr>
          <p:spPr>
            <a:xfrm rot="4087685" flipV="1">
              <a:off x="5218610" y="5968364"/>
              <a:ext cx="822472" cy="9620"/>
            </a:xfrm>
            <a:custGeom>
              <a:avLst/>
              <a:gdLst>
                <a:gd name="connsiteX0" fmla="*/ 718 w 814308"/>
                <a:gd name="connsiteY0" fmla="*/ 50 h 9525"/>
                <a:gd name="connsiteX1" fmla="*/ 815027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718" y="50"/>
                  </a:moveTo>
                  <a:lnTo>
                    <a:pt x="815027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D97156-FADB-8A7B-4AB9-166A4C4A3785}"/>
                </a:ext>
              </a:extLst>
            </p:cNvPr>
            <p:cNvSpPr/>
            <p:nvPr/>
          </p:nvSpPr>
          <p:spPr>
            <a:xfrm rot="4087685" flipV="1">
              <a:off x="5703243" y="5968364"/>
              <a:ext cx="822472" cy="9620"/>
            </a:xfrm>
            <a:custGeom>
              <a:avLst/>
              <a:gdLst>
                <a:gd name="connsiteX0" fmla="*/ 768 w 814308"/>
                <a:gd name="connsiteY0" fmla="*/ 50 h 9525"/>
                <a:gd name="connsiteX1" fmla="*/ 815077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768" y="50"/>
                  </a:moveTo>
                  <a:lnTo>
                    <a:pt x="815077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6E806A-8ECA-0A47-B6EC-A9AC83238CDD}"/>
                </a:ext>
              </a:extLst>
            </p:cNvPr>
            <p:cNvSpPr/>
            <p:nvPr/>
          </p:nvSpPr>
          <p:spPr>
            <a:xfrm rot="4087685" flipV="1">
              <a:off x="6187876" y="5968364"/>
              <a:ext cx="822472" cy="9620"/>
            </a:xfrm>
            <a:custGeom>
              <a:avLst/>
              <a:gdLst>
                <a:gd name="connsiteX0" fmla="*/ 819 w 814308"/>
                <a:gd name="connsiteY0" fmla="*/ 50 h 9525"/>
                <a:gd name="connsiteX1" fmla="*/ 815127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819" y="50"/>
                  </a:moveTo>
                  <a:lnTo>
                    <a:pt x="815127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0795537-32D1-8345-0B4B-B9C222448B75}"/>
                </a:ext>
              </a:extLst>
            </p:cNvPr>
            <p:cNvSpPr/>
            <p:nvPr/>
          </p:nvSpPr>
          <p:spPr>
            <a:xfrm rot="4087685" flipV="1">
              <a:off x="6672509" y="5968364"/>
              <a:ext cx="822472" cy="9620"/>
            </a:xfrm>
            <a:custGeom>
              <a:avLst/>
              <a:gdLst>
                <a:gd name="connsiteX0" fmla="*/ 869 w 814308"/>
                <a:gd name="connsiteY0" fmla="*/ 50 h 9525"/>
                <a:gd name="connsiteX1" fmla="*/ 815178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869" y="50"/>
                  </a:moveTo>
                  <a:lnTo>
                    <a:pt x="815178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CE6FE66-4B61-3252-7C2D-415DFF3DCBDD}"/>
                </a:ext>
              </a:extLst>
            </p:cNvPr>
            <p:cNvSpPr/>
            <p:nvPr/>
          </p:nvSpPr>
          <p:spPr>
            <a:xfrm rot="4087685" flipV="1">
              <a:off x="7157102" y="5968364"/>
              <a:ext cx="822472" cy="9620"/>
            </a:xfrm>
            <a:custGeom>
              <a:avLst/>
              <a:gdLst>
                <a:gd name="connsiteX0" fmla="*/ 919 w 814308"/>
                <a:gd name="connsiteY0" fmla="*/ 50 h 9525"/>
                <a:gd name="connsiteX1" fmla="*/ 815228 w 814308"/>
                <a:gd name="connsiteY1" fmla="*/ 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4308" h="9525">
                  <a:moveTo>
                    <a:pt x="919" y="50"/>
                  </a:moveTo>
                  <a:lnTo>
                    <a:pt x="815228" y="50"/>
                  </a:lnTo>
                </a:path>
              </a:pathLst>
            </a:custGeom>
            <a:noFill/>
            <a:ln w="8333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AA84976-1004-A30F-30CD-A20759135BFF}"/>
              </a:ext>
            </a:extLst>
          </p:cNvPr>
          <p:cNvSpPr txBox="1"/>
          <p:nvPr/>
        </p:nvSpPr>
        <p:spPr>
          <a:xfrm>
            <a:off x="425687" y="5472819"/>
            <a:ext cx="2230074" cy="96180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>
              <a:lnSpc>
                <a:spcPct val="120000"/>
              </a:lnSpc>
            </a:pPr>
            <a:r>
              <a:rPr lang="lt-LT" sz="1200" b="0" i="0" u="none" strike="noStrike" dirty="0">
                <a:solidFill>
                  <a:schemeClr val="bg1"/>
                </a:solidFill>
                <a:effectLst/>
              </a:rPr>
              <a:t>Akcinė bendrovė „Via Lietuva“</a:t>
            </a:r>
            <a:endParaRPr lang="en-US" sz="1200" b="0" i="0" u="none" strike="noStrike" dirty="0">
              <a:solidFill>
                <a:schemeClr val="bg1"/>
              </a:solidFill>
              <a:effectLst/>
            </a:endParaRPr>
          </a:p>
          <a:p>
            <a:pPr>
              <a:lnSpc>
                <a:spcPct val="120000"/>
              </a:lnSpc>
            </a:pPr>
            <a:r>
              <a:rPr lang="en-GB" sz="1200" dirty="0">
                <a:solidFill>
                  <a:schemeClr val="bg1"/>
                </a:solidFill>
              </a:rPr>
              <a:t>Kauno g. 22, LT-03212 Vilnius</a:t>
            </a:r>
            <a:endParaRPr lang="en-GB" sz="1200" b="0" i="0" u="none" strike="noStrike" dirty="0">
              <a:solidFill>
                <a:schemeClr val="bg1"/>
              </a:solidFill>
              <a:effectLst/>
            </a:endParaRPr>
          </a:p>
          <a:p>
            <a:pPr>
              <a:lnSpc>
                <a:spcPct val="120000"/>
              </a:lnSpc>
            </a:pPr>
            <a:r>
              <a:rPr lang="en-GB" sz="1200" b="0" i="0" u="none" strike="noStrike" dirty="0">
                <a:solidFill>
                  <a:schemeClr val="bg1"/>
                </a:solidFill>
                <a:effectLst/>
              </a:rPr>
              <a:t>+ 370 5 232 9600</a:t>
            </a:r>
            <a:endParaRPr lang="en-GB" sz="12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1200" b="0" i="0" u="none" strike="noStrike" dirty="0" err="1">
                <a:solidFill>
                  <a:schemeClr val="bg1"/>
                </a:solidFill>
                <a:effectLst/>
              </a:rPr>
              <a:t>info@vialietuva.lt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4" name="outside">
            <a:extLst>
              <a:ext uri="{FF2B5EF4-FFF2-40B4-BE49-F238E27FC236}">
                <a16:creationId xmlns:a16="http://schemas.microsoft.com/office/drawing/2014/main" id="{3FD30114-3E3B-AFDB-7446-56E4A1051333}"/>
              </a:ext>
            </a:extLst>
          </p:cNvPr>
          <p:cNvSpPr/>
          <p:nvPr/>
        </p:nvSpPr>
        <p:spPr>
          <a:xfrm>
            <a:off x="5678674" y="1143002"/>
            <a:ext cx="2273156" cy="4571996"/>
          </a:xfrm>
          <a:custGeom>
            <a:avLst/>
            <a:gdLst>
              <a:gd name="connsiteX0" fmla="*/ 22333 w 2832905"/>
              <a:gd name="connsiteY0" fmla="*/ 2054538 h 5697817"/>
              <a:gd name="connsiteX1" fmla="*/ 28432 w 2832905"/>
              <a:gd name="connsiteY1" fmla="*/ 2054538 h 5697817"/>
              <a:gd name="connsiteX2" fmla="*/ 28432 w 2832905"/>
              <a:gd name="connsiteY2" fmla="*/ 2486797 h 5697817"/>
              <a:gd name="connsiteX3" fmla="*/ 22333 w 2832905"/>
              <a:gd name="connsiteY3" fmla="*/ 2486797 h 5697817"/>
              <a:gd name="connsiteX4" fmla="*/ 10153 w 2832905"/>
              <a:gd name="connsiteY4" fmla="*/ 2474737 h 5697817"/>
              <a:gd name="connsiteX5" fmla="*/ 10153 w 2832905"/>
              <a:gd name="connsiteY5" fmla="*/ 2066599 h 5697817"/>
              <a:gd name="connsiteX6" fmla="*/ 22333 w 2832905"/>
              <a:gd name="connsiteY6" fmla="*/ 2054538 h 5697817"/>
              <a:gd name="connsiteX7" fmla="*/ 2814626 w 2832905"/>
              <a:gd name="connsiteY7" fmla="*/ 1805240 h 5697817"/>
              <a:gd name="connsiteX8" fmla="*/ 2820725 w 2832905"/>
              <a:gd name="connsiteY8" fmla="*/ 1805240 h 5697817"/>
              <a:gd name="connsiteX9" fmla="*/ 2832905 w 2832905"/>
              <a:gd name="connsiteY9" fmla="*/ 1817300 h 5697817"/>
              <a:gd name="connsiteX10" fmla="*/ 2832905 w 2832905"/>
              <a:gd name="connsiteY10" fmla="*/ 2474737 h 5697817"/>
              <a:gd name="connsiteX11" fmla="*/ 2820725 w 2832905"/>
              <a:gd name="connsiteY11" fmla="*/ 2486812 h 5697817"/>
              <a:gd name="connsiteX12" fmla="*/ 2814626 w 2832905"/>
              <a:gd name="connsiteY12" fmla="*/ 2486812 h 5697817"/>
              <a:gd name="connsiteX13" fmla="*/ 22333 w 2832905"/>
              <a:gd name="connsiteY13" fmla="*/ 1505638 h 5697817"/>
              <a:gd name="connsiteX14" fmla="*/ 28432 w 2832905"/>
              <a:gd name="connsiteY14" fmla="*/ 1505638 h 5697817"/>
              <a:gd name="connsiteX15" fmla="*/ 28432 w 2832905"/>
              <a:gd name="connsiteY15" fmla="*/ 1937896 h 5697817"/>
              <a:gd name="connsiteX16" fmla="*/ 22333 w 2832905"/>
              <a:gd name="connsiteY16" fmla="*/ 1937896 h 5697817"/>
              <a:gd name="connsiteX17" fmla="*/ 20797 w 2832905"/>
              <a:gd name="connsiteY17" fmla="*/ 1937266 h 5697817"/>
              <a:gd name="connsiteX18" fmla="*/ 13724 w 2832905"/>
              <a:gd name="connsiteY18" fmla="*/ 1934366 h 5697817"/>
              <a:gd name="connsiteX19" fmla="*/ 10153 w 2832905"/>
              <a:gd name="connsiteY19" fmla="*/ 1925836 h 5697817"/>
              <a:gd name="connsiteX20" fmla="*/ 10153 w 2832905"/>
              <a:gd name="connsiteY20" fmla="*/ 1517698 h 5697817"/>
              <a:gd name="connsiteX21" fmla="*/ 22333 w 2832905"/>
              <a:gd name="connsiteY21" fmla="*/ 1505638 h 5697817"/>
              <a:gd name="connsiteX22" fmla="*/ 12180 w 2832905"/>
              <a:gd name="connsiteY22" fmla="*/ 1095446 h 5697817"/>
              <a:gd name="connsiteX23" fmla="*/ 28426 w 2832905"/>
              <a:gd name="connsiteY23" fmla="*/ 1095446 h 5697817"/>
              <a:gd name="connsiteX24" fmla="*/ 28426 w 2832905"/>
              <a:gd name="connsiteY24" fmla="*/ 1308564 h 5697817"/>
              <a:gd name="connsiteX25" fmla="*/ 20757 w 2832905"/>
              <a:gd name="connsiteY25" fmla="*/ 1308564 h 5697817"/>
              <a:gd name="connsiteX26" fmla="*/ 12180 w 2832905"/>
              <a:gd name="connsiteY26" fmla="*/ 1308564 h 5697817"/>
              <a:gd name="connsiteX27" fmla="*/ 0 w 2832905"/>
              <a:gd name="connsiteY27" fmla="*/ 1296488 h 5697817"/>
              <a:gd name="connsiteX28" fmla="*/ 0 w 2832905"/>
              <a:gd name="connsiteY28" fmla="*/ 1107506 h 5697817"/>
              <a:gd name="connsiteX29" fmla="*/ 12180 w 2832905"/>
              <a:gd name="connsiteY29" fmla="*/ 1095446 h 5697817"/>
              <a:gd name="connsiteX30" fmla="*/ 569962 w 2832905"/>
              <a:gd name="connsiteY30" fmla="*/ 68347 h 5697817"/>
              <a:gd name="connsiteX31" fmla="*/ 105533 w 2832905"/>
              <a:gd name="connsiteY31" fmla="*/ 532776 h 5697817"/>
              <a:gd name="connsiteX32" fmla="*/ 105533 w 2832905"/>
              <a:gd name="connsiteY32" fmla="*/ 5165018 h 5697817"/>
              <a:gd name="connsiteX33" fmla="*/ 569962 w 2832905"/>
              <a:gd name="connsiteY33" fmla="*/ 5629447 h 5697817"/>
              <a:gd name="connsiteX34" fmla="*/ 2262816 w 2832905"/>
              <a:gd name="connsiteY34" fmla="*/ 5629447 h 5697817"/>
              <a:gd name="connsiteX35" fmla="*/ 2727260 w 2832905"/>
              <a:gd name="connsiteY35" fmla="*/ 5165018 h 5697817"/>
              <a:gd name="connsiteX36" fmla="*/ 2727260 w 2832905"/>
              <a:gd name="connsiteY36" fmla="*/ 532776 h 5697817"/>
              <a:gd name="connsiteX37" fmla="*/ 2262816 w 2832905"/>
              <a:gd name="connsiteY37" fmla="*/ 68347 h 5697817"/>
              <a:gd name="connsiteX38" fmla="*/ 538151 w 2832905"/>
              <a:gd name="connsiteY38" fmla="*/ 0 h 5697817"/>
              <a:gd name="connsiteX39" fmla="*/ 2304803 w 2832905"/>
              <a:gd name="connsiteY39" fmla="*/ 0 h 5697817"/>
              <a:gd name="connsiteX40" fmla="*/ 2814484 w 2832905"/>
              <a:gd name="connsiteY40" fmla="*/ 504650 h 5697817"/>
              <a:gd name="connsiteX41" fmla="*/ 2814484 w 2832905"/>
              <a:gd name="connsiteY41" fmla="*/ 5193183 h 5697817"/>
              <a:gd name="connsiteX42" fmla="*/ 2304803 w 2832905"/>
              <a:gd name="connsiteY42" fmla="*/ 5697817 h 5697817"/>
              <a:gd name="connsiteX43" fmla="*/ 538151 w 2832905"/>
              <a:gd name="connsiteY43" fmla="*/ 5697817 h 5697817"/>
              <a:gd name="connsiteX44" fmla="*/ 28455 w 2832905"/>
              <a:gd name="connsiteY44" fmla="*/ 5193183 h 5697817"/>
              <a:gd name="connsiteX45" fmla="*/ 28455 w 2832905"/>
              <a:gd name="connsiteY45" fmla="*/ 504650 h 5697817"/>
              <a:gd name="connsiteX46" fmla="*/ 538151 w 2832905"/>
              <a:gd name="connsiteY46" fmla="*/ 0 h 569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832905" h="5697817">
                <a:moveTo>
                  <a:pt x="22333" y="2054538"/>
                </a:moveTo>
                <a:lnTo>
                  <a:pt x="28432" y="2054538"/>
                </a:lnTo>
                <a:lnTo>
                  <a:pt x="28432" y="2486797"/>
                </a:lnTo>
                <a:lnTo>
                  <a:pt x="22333" y="2486797"/>
                </a:lnTo>
                <a:cubicBezTo>
                  <a:pt x="15615" y="2486797"/>
                  <a:pt x="10153" y="2481389"/>
                  <a:pt x="10153" y="2474737"/>
                </a:cubicBezTo>
                <a:lnTo>
                  <a:pt x="10153" y="2066599"/>
                </a:lnTo>
                <a:cubicBezTo>
                  <a:pt x="10153" y="2059946"/>
                  <a:pt x="15615" y="2054538"/>
                  <a:pt x="22333" y="2054538"/>
                </a:cubicBezTo>
                <a:close/>
                <a:moveTo>
                  <a:pt x="2814626" y="1805240"/>
                </a:moveTo>
                <a:lnTo>
                  <a:pt x="2820725" y="1805240"/>
                </a:lnTo>
                <a:cubicBezTo>
                  <a:pt x="2827443" y="1805240"/>
                  <a:pt x="2832905" y="1810648"/>
                  <a:pt x="2832905" y="1817300"/>
                </a:cubicBezTo>
                <a:lnTo>
                  <a:pt x="2832905" y="2474737"/>
                </a:lnTo>
                <a:cubicBezTo>
                  <a:pt x="2832905" y="2481404"/>
                  <a:pt x="2827443" y="2486812"/>
                  <a:pt x="2820725" y="2486812"/>
                </a:cubicBezTo>
                <a:lnTo>
                  <a:pt x="2814626" y="2486812"/>
                </a:lnTo>
                <a:close/>
                <a:moveTo>
                  <a:pt x="22333" y="1505638"/>
                </a:moveTo>
                <a:lnTo>
                  <a:pt x="28432" y="1505638"/>
                </a:lnTo>
                <a:lnTo>
                  <a:pt x="28432" y="1937896"/>
                </a:lnTo>
                <a:lnTo>
                  <a:pt x="22333" y="1937896"/>
                </a:lnTo>
                <a:lnTo>
                  <a:pt x="20797" y="1937266"/>
                </a:lnTo>
                <a:lnTo>
                  <a:pt x="13724" y="1934366"/>
                </a:lnTo>
                <a:cubicBezTo>
                  <a:pt x="11518" y="1932185"/>
                  <a:pt x="10153" y="1929170"/>
                  <a:pt x="10153" y="1925836"/>
                </a:cubicBezTo>
                <a:lnTo>
                  <a:pt x="10153" y="1517698"/>
                </a:lnTo>
                <a:cubicBezTo>
                  <a:pt x="10153" y="1511030"/>
                  <a:pt x="15615" y="1505638"/>
                  <a:pt x="22333" y="1505638"/>
                </a:cubicBezTo>
                <a:close/>
                <a:moveTo>
                  <a:pt x="12180" y="1095446"/>
                </a:moveTo>
                <a:lnTo>
                  <a:pt x="28426" y="1095446"/>
                </a:lnTo>
                <a:lnTo>
                  <a:pt x="28426" y="1308564"/>
                </a:lnTo>
                <a:lnTo>
                  <a:pt x="20757" y="1308564"/>
                </a:lnTo>
                <a:lnTo>
                  <a:pt x="12180" y="1308564"/>
                </a:lnTo>
                <a:cubicBezTo>
                  <a:pt x="5461" y="1308564"/>
                  <a:pt x="0" y="1303156"/>
                  <a:pt x="0" y="1296488"/>
                </a:cubicBezTo>
                <a:lnTo>
                  <a:pt x="0" y="1107506"/>
                </a:lnTo>
                <a:cubicBezTo>
                  <a:pt x="0" y="1100838"/>
                  <a:pt x="5461" y="1095446"/>
                  <a:pt x="12180" y="1095446"/>
                </a:cubicBezTo>
                <a:close/>
                <a:moveTo>
                  <a:pt x="569962" y="68347"/>
                </a:moveTo>
                <a:cubicBezTo>
                  <a:pt x="313458" y="68347"/>
                  <a:pt x="105533" y="276272"/>
                  <a:pt x="105533" y="532776"/>
                </a:cubicBezTo>
                <a:lnTo>
                  <a:pt x="105533" y="5165018"/>
                </a:lnTo>
                <a:cubicBezTo>
                  <a:pt x="105533" y="5421522"/>
                  <a:pt x="313458" y="5629447"/>
                  <a:pt x="569962" y="5629447"/>
                </a:cubicBezTo>
                <a:lnTo>
                  <a:pt x="2262816" y="5629447"/>
                </a:lnTo>
                <a:cubicBezTo>
                  <a:pt x="2519319" y="5629447"/>
                  <a:pt x="2727260" y="5421522"/>
                  <a:pt x="2727260" y="5165018"/>
                </a:cubicBezTo>
                <a:lnTo>
                  <a:pt x="2727260" y="532776"/>
                </a:lnTo>
                <a:cubicBezTo>
                  <a:pt x="2727260" y="276272"/>
                  <a:pt x="2519319" y="68347"/>
                  <a:pt x="2262816" y="68347"/>
                </a:cubicBezTo>
                <a:close/>
                <a:moveTo>
                  <a:pt x="538151" y="0"/>
                </a:moveTo>
                <a:lnTo>
                  <a:pt x="2304803" y="0"/>
                </a:lnTo>
                <a:cubicBezTo>
                  <a:pt x="2586293" y="0"/>
                  <a:pt x="2814484" y="225931"/>
                  <a:pt x="2814484" y="504650"/>
                </a:cubicBezTo>
                <a:lnTo>
                  <a:pt x="2814484" y="5193183"/>
                </a:lnTo>
                <a:cubicBezTo>
                  <a:pt x="2814484" y="5471886"/>
                  <a:pt x="2586293" y="5697817"/>
                  <a:pt x="2304803" y="5697817"/>
                </a:cubicBezTo>
                <a:lnTo>
                  <a:pt x="538151" y="5697817"/>
                </a:lnTo>
                <a:cubicBezTo>
                  <a:pt x="256660" y="5697817"/>
                  <a:pt x="28455" y="5471886"/>
                  <a:pt x="28455" y="5193183"/>
                </a:cubicBezTo>
                <a:lnTo>
                  <a:pt x="28455" y="504650"/>
                </a:lnTo>
                <a:cubicBezTo>
                  <a:pt x="28455" y="225931"/>
                  <a:pt x="256660" y="0"/>
                  <a:pt x="538151" y="0"/>
                </a:cubicBezTo>
                <a:close/>
              </a:path>
            </a:pathLst>
          </a:custGeom>
          <a:noFill/>
          <a:ln w="6350" cap="flat">
            <a:solidFill>
              <a:schemeClr val="bg1"/>
            </a:solidFill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</p:txBody>
      </p:sp>
      <p:sp>
        <p:nvSpPr>
          <p:cNvPr id="35" name="Rectangle: Rounded Corners 34">
            <a:hlinkClick r:id="rId2"/>
            <a:extLst>
              <a:ext uri="{FF2B5EF4-FFF2-40B4-BE49-F238E27FC236}">
                <a16:creationId xmlns:a16="http://schemas.microsoft.com/office/drawing/2014/main" id="{8DC706BD-350A-FC0D-8786-AE2C38F6CA2D}"/>
              </a:ext>
            </a:extLst>
          </p:cNvPr>
          <p:cNvSpPr/>
          <p:nvPr/>
        </p:nvSpPr>
        <p:spPr>
          <a:xfrm>
            <a:off x="5965249" y="2578997"/>
            <a:ext cx="1700005" cy="17000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7A6AE5C3-D990-05E0-AD29-62742495A5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7" r="8514"/>
          <a:stretch>
            <a:fillRect/>
          </a:stretch>
        </p:blipFill>
        <p:spPr>
          <a:xfrm>
            <a:off x="6030624" y="2631335"/>
            <a:ext cx="1569254" cy="1595328"/>
          </a:xfrm>
          <a:prstGeom prst="roundRect">
            <a:avLst>
              <a:gd name="adj" fmla="val 19904"/>
            </a:avLst>
          </a:prstGeom>
        </p:spPr>
      </p:pic>
    </p:spTree>
    <p:extLst>
      <p:ext uri="{BB962C8B-B14F-4D97-AF65-F5344CB8AC3E}">
        <p14:creationId xmlns:p14="http://schemas.microsoft.com/office/powerpoint/2010/main" val="123741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Via Lietuva - One Skill">
  <a:themeElements>
    <a:clrScheme name="Via Lietuva">
      <a:dk1>
        <a:sysClr val="windowText" lastClr="000000"/>
      </a:dk1>
      <a:lt1>
        <a:sysClr val="window" lastClr="FFFFFF"/>
      </a:lt1>
      <a:dk2>
        <a:srgbClr val="B7BEC4"/>
      </a:dk2>
      <a:lt2>
        <a:srgbClr val="E4E7EA"/>
      </a:lt2>
      <a:accent1>
        <a:srgbClr val="006A82"/>
      </a:accent1>
      <a:accent2>
        <a:srgbClr val="0C91BA"/>
      </a:accent2>
      <a:accent3>
        <a:srgbClr val="7CAEBF"/>
      </a:accent3>
      <a:accent4>
        <a:srgbClr val="005063"/>
      </a:accent4>
      <a:accent5>
        <a:srgbClr val="002633"/>
      </a:accent5>
      <a:accent6>
        <a:srgbClr val="EDA054"/>
      </a:accent6>
      <a:hlink>
        <a:srgbClr val="467886"/>
      </a:hlink>
      <a:folHlink>
        <a:srgbClr val="96607D"/>
      </a:folHlink>
    </a:clrScheme>
    <a:fontScheme name="Via Lietuva - Figtree">
      <a:majorFont>
        <a:latin typeface="Figtree"/>
        <a:ea typeface=""/>
        <a:cs typeface=""/>
      </a:majorFont>
      <a:minorFont>
        <a:latin typeface="Figtre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73351028821143922FF96BD0591C89" ma:contentTypeVersion="14" ma:contentTypeDescription="Create a new document." ma:contentTypeScope="" ma:versionID="90b199dd3c6a3e24717c974707687c9f">
  <xsd:schema xmlns:xsd="http://www.w3.org/2001/XMLSchema" xmlns:xs="http://www.w3.org/2001/XMLSchema" xmlns:p="http://schemas.microsoft.com/office/2006/metadata/properties" xmlns:ns2="8faabdeb-d77a-45d0-a594-71b400bf3daf" xmlns:ns3="86fd13ba-d418-4d3d-a6f3-13d280ba4839" targetNamespace="http://schemas.microsoft.com/office/2006/metadata/properties" ma:root="true" ma:fieldsID="8a3925e3226738338682fccf7463f7a4" ns2:_="" ns3:_="">
    <xsd:import namespace="8faabdeb-d77a-45d0-a594-71b400bf3daf"/>
    <xsd:import namespace="86fd13ba-d418-4d3d-a6f3-13d280ba48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aabdeb-d77a-45d0-a594-71b400bf3d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f7648de-2460-46fd-a520-37932d7847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fd13ba-d418-4d3d-a6f3-13d280ba483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32f52-7809-4314-803b-fb12e0cdf3c9}" ma:internalName="TaxCatchAll" ma:showField="CatchAllData" ma:web="86fd13ba-d418-4d3d-a6f3-13d280ba48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aabdeb-d77a-45d0-a594-71b400bf3daf">
      <Terms xmlns="http://schemas.microsoft.com/office/infopath/2007/PartnerControls"/>
    </lcf76f155ced4ddcb4097134ff3c332f>
    <TaxCatchAll xmlns="86fd13ba-d418-4d3d-a6f3-13d280ba4839" xsi:nil="true"/>
  </documentManagement>
</p:properties>
</file>

<file path=customXml/itemProps1.xml><?xml version="1.0" encoding="utf-8"?>
<ds:datastoreItem xmlns:ds="http://schemas.openxmlformats.org/officeDocument/2006/customXml" ds:itemID="{201782D9-0FD1-44D0-AB6A-63BFB7582E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aabdeb-d77a-45d0-a594-71b400bf3daf"/>
    <ds:schemaRef ds:uri="86fd13ba-d418-4d3d-a6f3-13d280ba48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FFA121-AEF4-4266-AF4A-800637FF4C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BB99DC-5DC9-46B7-BC2F-80D2566BB20B}">
  <ds:schemaRefs>
    <ds:schemaRef ds:uri="http://schemas.microsoft.com/office/2006/metadata/properties"/>
    <ds:schemaRef ds:uri="b4e0a88a-e3bd-43d0-8294-05e12cb4f0c6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7aaf96be-67f0-4d20-ae4f-5202bcc00247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8faabdeb-d77a-45d0-a594-71b400bf3daf"/>
    <ds:schemaRef ds:uri="86fd13ba-d418-4d3d-a6f3-13d280ba483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415</Words>
  <Application>Microsoft Office PowerPoint</Application>
  <PresentationFormat>Widescreen</PresentationFormat>
  <Paragraphs>101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Figtree</vt:lpstr>
      <vt:lpstr>Figtree Light</vt:lpstr>
      <vt:lpstr>Figtree Medium</vt:lpstr>
      <vt:lpstr>Poppins</vt:lpstr>
      <vt:lpstr>Poppins Light</vt:lpstr>
      <vt:lpstr>Via Lietuva - One Skill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Morta Ribikauskienė</dc:creator>
  <cp:lastModifiedBy>Edgaras Katelovičius</cp:lastModifiedBy>
  <cp:revision>6</cp:revision>
  <dcterms:created xsi:type="dcterms:W3CDTF">2025-10-24T08:15:49Z</dcterms:created>
  <dcterms:modified xsi:type="dcterms:W3CDTF">2025-11-19T20:48:37Z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0x010100A073351028821143922FF96BD0591C89</vt:lpwstr>
  </property>
</Properties>
</file>